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7" r:id="rId4"/>
    <p:sldId id="259" r:id="rId5"/>
    <p:sldId id="262" r:id="rId6"/>
    <p:sldId id="261" r:id="rId7"/>
    <p:sldId id="263" r:id="rId8"/>
  </p:sldIdLst>
  <p:sldSz cx="9144000" cy="6858000" type="screen4x3"/>
  <p:notesSz cx="7099300" cy="10234613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1" d="100"/>
          <a:sy n="41" d="100"/>
        </p:scale>
        <p:origin x="-2316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0" tIns="47160" rIns="94320" bIns="4716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294" y="0"/>
            <a:ext cx="3076363" cy="511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0" tIns="47160" rIns="94320" bIns="4716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658"/>
            <a:ext cx="3076363" cy="511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0" tIns="47160" rIns="94320" bIns="4716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294" y="9721658"/>
            <a:ext cx="3076363" cy="511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0" tIns="47160" rIns="94320" bIns="4716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B923BCA-2E85-46D3-A862-152FA702D06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3880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0" tIns="47160" rIns="94320" bIns="4716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0" tIns="47160" rIns="94320" bIns="4716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646"/>
            <a:ext cx="5679440" cy="4605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0" tIns="47160" rIns="94320" bIns="47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658"/>
            <a:ext cx="3076363" cy="511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0" tIns="47160" rIns="94320" bIns="4716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658"/>
            <a:ext cx="3076363" cy="511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0" tIns="47160" rIns="94320" bIns="4716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9BD793-5369-4724-8F28-CC090710801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5185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044CAE-3668-4A37-8067-1431289CB8D7}" type="slidenum">
              <a:rPr lang="nl-NL"/>
              <a:pPr/>
              <a:t>1</a:t>
            </a:fld>
            <a:endParaRPr lang="nl-NL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FOTO  </a:t>
            </a:r>
            <a:r>
              <a:rPr lang="nl-NL" dirty="0"/>
              <a:t>eigen </a:t>
            </a:r>
            <a:r>
              <a:rPr lang="nl-NL" dirty="0" smtClean="0"/>
              <a:t>logo?  </a:t>
            </a:r>
            <a:endParaRPr lang="nl-N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AEAF35-CA8A-49EF-9B1C-EC861B76FA0E}" type="slidenum">
              <a:rPr lang="nl-NL"/>
              <a:pPr/>
              <a:t>2</a:t>
            </a:fld>
            <a:endParaRPr lang="nl-NL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Inclusie : meedoen , eigen bijdrage in samenleving én samenleving is er voor hen, mét de ondersteuning die nodig is.       Zelfstandig: boodschappen, bijdrage leveren aan woongroep, eigen netwerk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11FD6A-5543-4067-86A3-1C458E3CF403}" type="slidenum">
              <a:rPr lang="nl-NL"/>
              <a:pPr/>
              <a:t>3</a:t>
            </a:fld>
            <a:endParaRPr lang="nl-N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De begeleiding stimuleert de bewoners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A4E7-BB62-4C04-A157-37D3D67D61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E49C3-3147-49B0-9FCE-1163B781C28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92E81-4D2E-4E18-AB7A-7F21CA58EDE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86D501D8-9769-4173-9EFB-31BDE90E8D1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415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0E57F-CACC-41C8-8A95-E5B1BD44CE9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E522-42AD-4C42-84F2-2397A8AB600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6729-CF6C-469B-8283-40DBD9F234A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ADFA8-E56F-4247-84A0-36F542C2AE7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A18F9E-35FD-4786-941E-5A5E8FC1B0DA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A410D-FE5A-4196-A7FA-C48C77F1B2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389153F-4A03-483D-8A6C-CD8C45FD005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F105-8F03-444F-9436-C587E25A49D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rije v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rije v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7D1D656-037B-4DCC-8BB0-3BED078F280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39" r:id="rId1"/>
    <p:sldLayoutId id="2147484140" r:id="rId2"/>
    <p:sldLayoutId id="2147484141" r:id="rId3"/>
    <p:sldLayoutId id="2147484142" r:id="rId4"/>
    <p:sldLayoutId id="2147484143" r:id="rId5"/>
    <p:sldLayoutId id="2147484144" r:id="rId6"/>
    <p:sldLayoutId id="2147484145" r:id="rId7"/>
    <p:sldLayoutId id="2147484146" r:id="rId8"/>
    <p:sldLayoutId id="2147484147" r:id="rId9"/>
    <p:sldLayoutId id="2147484148" r:id="rId10"/>
    <p:sldLayoutId id="2147484149" r:id="rId11"/>
    <p:sldLayoutId id="2147484150" r:id="rId12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vwonen.nl/" TargetMode="External"/><Relationship Id="rId2" Type="http://schemas.openxmlformats.org/officeDocument/2006/relationships/hyperlink" Target="mailto:mkromhout@yahoo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187624" y="3573016"/>
            <a:ext cx="6480048" cy="2301240"/>
          </a:xfrm>
        </p:spPr>
        <p:txBody>
          <a:bodyPr>
            <a:normAutofit/>
          </a:bodyPr>
          <a:lstStyle/>
          <a:p>
            <a:r>
              <a:rPr lang="nl-NL" sz="3200" dirty="0"/>
              <a:t>             Stichting</a:t>
            </a:r>
            <a:r>
              <a:rPr lang="nl-NL" sz="4800" dirty="0"/>
              <a:t> TOV Wonen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1549502"/>
            <a:ext cx="6480048" cy="1752600"/>
          </a:xfrm>
        </p:spPr>
        <p:txBody>
          <a:bodyPr/>
          <a:lstStyle/>
          <a:p>
            <a:r>
              <a:rPr lang="nl-NL" dirty="0"/>
              <a:t>Ouderinitiatief Delft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5764197" y="5348899"/>
            <a:ext cx="22304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dirty="0"/>
              <a:t>www.tovwonen.nl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55" y="292342"/>
            <a:ext cx="4359661" cy="25143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Uitgangspunten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dirty="0"/>
              <a:t>Inclusie: </a:t>
            </a:r>
            <a:r>
              <a:rPr lang="nl-NL" dirty="0" smtClean="0"/>
              <a:t>deelnemen aan de </a:t>
            </a:r>
            <a:r>
              <a:rPr lang="nl-NL" dirty="0"/>
              <a:t>samenleving</a:t>
            </a:r>
          </a:p>
          <a:p>
            <a:pPr>
              <a:lnSpc>
                <a:spcPct val="90000"/>
              </a:lnSpc>
            </a:pPr>
            <a:r>
              <a:rPr lang="nl-NL" dirty="0"/>
              <a:t>Zelf bepalen hoe, waar en met wie ze willen wonen</a:t>
            </a:r>
          </a:p>
          <a:p>
            <a:pPr>
              <a:lnSpc>
                <a:spcPct val="90000"/>
              </a:lnSpc>
            </a:pPr>
            <a:r>
              <a:rPr lang="nl-NL" dirty="0"/>
              <a:t>Redelijk zelfstandig, eigen netwerk</a:t>
            </a:r>
          </a:p>
          <a:p>
            <a:pPr>
              <a:lnSpc>
                <a:spcPct val="90000"/>
              </a:lnSpc>
            </a:pPr>
            <a:r>
              <a:rPr lang="nl-NL" dirty="0"/>
              <a:t>PGB : regie in eigen hand</a:t>
            </a:r>
          </a:p>
          <a:p>
            <a:pPr>
              <a:lnSpc>
                <a:spcPct val="90000"/>
              </a:lnSpc>
            </a:pPr>
            <a:r>
              <a:rPr lang="nl-NL" dirty="0"/>
              <a:t>Begeleiding op basis persoonlijk toekomst plan</a:t>
            </a:r>
          </a:p>
          <a:p>
            <a:pPr>
              <a:lnSpc>
                <a:spcPct val="90000"/>
              </a:lnSpc>
            </a:pPr>
            <a:r>
              <a:rPr lang="nl-NL" dirty="0"/>
              <a:t>Samenwerking </a:t>
            </a:r>
            <a:r>
              <a:rPr lang="nl-NL" dirty="0" smtClean="0"/>
              <a:t>zoeken met buurt</a:t>
            </a:r>
            <a:endParaRPr lang="nl-NL" dirty="0"/>
          </a:p>
        </p:txBody>
      </p:sp>
      <p:pic>
        <p:nvPicPr>
          <p:cNvPr id="4" name="Picture 24" descr="Delft_Vrouwjuttenland_IMGP0464-hig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88640"/>
            <a:ext cx="2904977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Woongroep in centrum Delft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387659"/>
            <a:ext cx="7993063" cy="4090988"/>
          </a:xfrm>
        </p:spPr>
        <p:txBody>
          <a:bodyPr>
            <a:normAutofit fontScale="92500"/>
          </a:bodyPr>
          <a:lstStyle/>
          <a:p>
            <a:r>
              <a:rPr lang="nl-NL" dirty="0"/>
              <a:t>Kleinschalige woongroep: </a:t>
            </a:r>
            <a:r>
              <a:rPr lang="nl-NL" dirty="0" smtClean="0"/>
              <a:t>8 a 10 bewoners</a:t>
            </a:r>
          </a:p>
          <a:p>
            <a:r>
              <a:rPr lang="nl-NL" dirty="0" smtClean="0"/>
              <a:t>Jongeren </a:t>
            </a:r>
            <a:r>
              <a:rPr lang="nl-NL" dirty="0"/>
              <a:t>met een verstandelijke beperking tussen 18 en 35 jaar</a:t>
            </a:r>
          </a:p>
          <a:p>
            <a:r>
              <a:rPr lang="nl-NL" dirty="0" smtClean="0"/>
              <a:t>Eigen appartementen </a:t>
            </a:r>
            <a:r>
              <a:rPr lang="nl-NL" dirty="0" smtClean="0"/>
              <a:t>ca </a:t>
            </a:r>
            <a:r>
              <a:rPr lang="nl-NL" dirty="0" smtClean="0"/>
              <a:t>50 m2</a:t>
            </a:r>
          </a:p>
          <a:p>
            <a:r>
              <a:rPr lang="nl-NL" dirty="0"/>
              <a:t>G</a:t>
            </a:r>
            <a:r>
              <a:rPr lang="nl-NL" dirty="0" smtClean="0"/>
              <a:t>emeenschappelijke huiskamer en bergruimte</a:t>
            </a:r>
            <a:endParaRPr lang="nl-NL" dirty="0">
              <a:latin typeface="Verdana" pitchFamily="34" charset="0"/>
            </a:endParaRPr>
          </a:p>
          <a:p>
            <a:r>
              <a:rPr lang="nl-NL" dirty="0"/>
              <a:t>Parttime begeleiding </a:t>
            </a:r>
            <a:r>
              <a:rPr lang="en-US" dirty="0"/>
              <a:t>+ </a:t>
            </a:r>
            <a:r>
              <a:rPr lang="en-US" dirty="0" err="1"/>
              <a:t>coördinatie</a:t>
            </a:r>
            <a:endParaRPr lang="nl-NL" dirty="0"/>
          </a:p>
          <a:p>
            <a:r>
              <a:rPr lang="nl-NL" dirty="0"/>
              <a:t>In centrum: hoog voorzieningen niveau</a:t>
            </a:r>
          </a:p>
          <a:p>
            <a:r>
              <a:rPr lang="nl-NL" dirty="0"/>
              <a:t>Ouders blijven betrokken</a:t>
            </a:r>
          </a:p>
          <a:p>
            <a:pPr>
              <a:buFont typeface="Wingdings" pitchFamily="2" charset="2"/>
              <a:buNone/>
            </a:pPr>
            <a:endParaRPr lang="nl-NL" dirty="0"/>
          </a:p>
          <a:p>
            <a:pPr>
              <a:buFont typeface="Wingdings" pitchFamily="2" charset="2"/>
              <a:buNone/>
            </a:pPr>
            <a:endParaRPr lang="nl-NL" dirty="0"/>
          </a:p>
        </p:txBody>
      </p:sp>
      <p:pic>
        <p:nvPicPr>
          <p:cNvPr id="6150" name="Picture 6" descr="Foto door fotograaf Stadskra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293096"/>
            <a:ext cx="1475929" cy="216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7924800" cy="1143000"/>
          </a:xfrm>
        </p:spPr>
        <p:txBody>
          <a:bodyPr/>
          <a:lstStyle/>
          <a:p>
            <a:r>
              <a:rPr lang="nl-NL" dirty="0"/>
              <a:t>Tijdpad en kosten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340768"/>
            <a:ext cx="6912768" cy="5112891"/>
          </a:xfrm>
        </p:spPr>
        <p:txBody>
          <a:bodyPr>
            <a:normAutofit lnSpcReduction="10000"/>
          </a:bodyPr>
          <a:lstStyle/>
          <a:p>
            <a:r>
              <a:rPr lang="nl-NL" dirty="0"/>
              <a:t>Pand </a:t>
            </a:r>
            <a:r>
              <a:rPr lang="nl-NL" dirty="0" smtClean="0"/>
              <a:t>in </a:t>
            </a:r>
            <a:r>
              <a:rPr lang="nl-NL" dirty="0"/>
              <a:t>Delft </a:t>
            </a:r>
            <a:r>
              <a:rPr lang="nl-NL" dirty="0" smtClean="0"/>
              <a:t>i.s.m. gemeente Delft en </a:t>
            </a:r>
            <a:r>
              <a:rPr lang="nl-NL" dirty="0" smtClean="0"/>
              <a:t>woningcorporatie of Projectontwikkelaar</a:t>
            </a:r>
          </a:p>
          <a:p>
            <a:r>
              <a:rPr lang="nl-NL" dirty="0" smtClean="0"/>
              <a:t>Bewoners </a:t>
            </a:r>
            <a:r>
              <a:rPr lang="nl-NL" dirty="0"/>
              <a:t>zoeken en werven</a:t>
            </a:r>
          </a:p>
          <a:p>
            <a:r>
              <a:rPr lang="nl-NL" dirty="0"/>
              <a:t>Subsidies aanvragen voor groepsvorming en </a:t>
            </a:r>
            <a:r>
              <a:rPr lang="nl-NL" dirty="0" smtClean="0"/>
              <a:t>inrichting</a:t>
            </a:r>
          </a:p>
          <a:p>
            <a:r>
              <a:rPr lang="nl-NL" dirty="0" smtClean="0"/>
              <a:t>Werken aan groepsvorming    bewoners en </a:t>
            </a:r>
            <a:r>
              <a:rPr lang="nl-NL" dirty="0" smtClean="0"/>
              <a:t>ouders  </a:t>
            </a:r>
            <a:endParaRPr lang="nl-NL" dirty="0" smtClean="0"/>
          </a:p>
          <a:p>
            <a:r>
              <a:rPr lang="nl-NL" dirty="0"/>
              <a:t>Coördinatie inhuren </a:t>
            </a:r>
            <a:r>
              <a:rPr lang="nl-NL" dirty="0" smtClean="0"/>
              <a:t>(kleine zorgorganisatie) voor </a:t>
            </a:r>
            <a:r>
              <a:rPr lang="nl-NL" dirty="0"/>
              <a:t>de begeleiding en financiering van de </a:t>
            </a:r>
            <a:r>
              <a:rPr lang="nl-NL" dirty="0" smtClean="0"/>
              <a:t>zorg</a:t>
            </a:r>
            <a:endParaRPr lang="nl-NL" dirty="0"/>
          </a:p>
        </p:txBody>
      </p:sp>
      <p:pic>
        <p:nvPicPr>
          <p:cNvPr id="69667" name="Picture 35" descr="MPj04093440000[1]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284985"/>
            <a:ext cx="2347579" cy="1566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/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488" y="185738"/>
            <a:ext cx="5153025" cy="648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8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De Stichting TOV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sz="2400" dirty="0"/>
              <a:t>Bestuur 	- Monique Kromhout  voorzitter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nl-NL" sz="2400" dirty="0"/>
              <a:t>			- </a:t>
            </a:r>
            <a:r>
              <a:rPr lang="nl-NL" sz="2400" dirty="0" smtClean="0"/>
              <a:t>Evelyn Brouwer</a:t>
            </a:r>
            <a:endParaRPr lang="nl-NL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nl-NL" sz="2400" dirty="0"/>
              <a:t>			- </a:t>
            </a:r>
            <a:r>
              <a:rPr lang="nl-NL" sz="2400" dirty="0" smtClean="0"/>
              <a:t>Louis Aussen</a:t>
            </a:r>
            <a:endParaRPr lang="nl-NL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nl-NL" sz="2400" dirty="0"/>
              <a:t>			- Rudi Westerveld  medewerker</a:t>
            </a:r>
          </a:p>
          <a:p>
            <a:pPr>
              <a:lnSpc>
                <a:spcPct val="90000"/>
              </a:lnSpc>
            </a:pPr>
            <a:endParaRPr lang="nl-NL" sz="2400" dirty="0"/>
          </a:p>
          <a:p>
            <a:pPr>
              <a:lnSpc>
                <a:spcPct val="90000"/>
              </a:lnSpc>
            </a:pPr>
            <a:r>
              <a:rPr lang="nl-NL" sz="2400" dirty="0"/>
              <a:t>Contact : 	</a:t>
            </a:r>
            <a:r>
              <a:rPr lang="nl-NL" sz="2400" dirty="0">
                <a:hlinkClick r:id="rId2"/>
              </a:rPr>
              <a:t>mkromhout@yahoo.com</a:t>
            </a:r>
            <a:endParaRPr lang="nl-NL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nl-NL" sz="2400" dirty="0"/>
              <a:t>			</a:t>
            </a:r>
            <a:r>
              <a:rPr lang="nl-NL" sz="2400" dirty="0" smtClean="0"/>
              <a:t>mobile 06 44624497</a:t>
            </a:r>
            <a:endParaRPr lang="nl-NL" sz="2400" dirty="0"/>
          </a:p>
          <a:p>
            <a:pPr>
              <a:lnSpc>
                <a:spcPct val="90000"/>
              </a:lnSpc>
            </a:pPr>
            <a:r>
              <a:rPr lang="nl-NL" sz="2400" dirty="0"/>
              <a:t>Website  	</a:t>
            </a:r>
            <a:r>
              <a:rPr lang="nl-NL" sz="2400" dirty="0">
                <a:hlinkClick r:id="rId3"/>
              </a:rPr>
              <a:t>www.tovwonen.nl</a:t>
            </a:r>
            <a:r>
              <a:rPr lang="nl-NL" sz="2400" dirty="0"/>
              <a:t> </a:t>
            </a:r>
          </a:p>
          <a:p>
            <a:pPr lvl="4">
              <a:lnSpc>
                <a:spcPct val="90000"/>
              </a:lnSpc>
            </a:pPr>
            <a:endParaRPr lang="nl-NL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Stichting</a:t>
            </a:r>
            <a:r>
              <a:rPr lang="en-US" dirty="0" smtClean="0"/>
              <a:t> TOV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sz="3200" dirty="0" err="1" smtClean="0"/>
              <a:t>Geschiedenis</a:t>
            </a:r>
            <a:r>
              <a:rPr lang="en-US" sz="3200" dirty="0" smtClean="0"/>
              <a:t> </a:t>
            </a:r>
            <a:r>
              <a:rPr lang="en-US" sz="3200" dirty="0"/>
              <a:t>TOV</a:t>
            </a:r>
            <a:endParaRPr lang="nl-NL" sz="3200" dirty="0"/>
          </a:p>
          <a:p>
            <a:pPr lvl="1"/>
            <a:r>
              <a:rPr lang="nl-NL" sz="2800" dirty="0"/>
              <a:t>Ouders richten Stichting </a:t>
            </a:r>
            <a:r>
              <a:rPr lang="nl-NL" sz="2800" dirty="0" smtClean="0"/>
              <a:t>op in 2008 </a:t>
            </a:r>
            <a:r>
              <a:rPr lang="nl-NL" sz="2800" dirty="0"/>
              <a:t>– 1e jaar</a:t>
            </a:r>
          </a:p>
          <a:p>
            <a:pPr lvl="1"/>
            <a:r>
              <a:rPr lang="nl-NL" sz="2800" dirty="0"/>
              <a:t>Contact gemeente, Woningcorporaties, Netwerken (Beursvloer)  - 2</a:t>
            </a:r>
            <a:r>
              <a:rPr lang="nl-NL" sz="2800" baseline="30000" dirty="0"/>
              <a:t>e</a:t>
            </a:r>
            <a:r>
              <a:rPr lang="nl-NL" sz="2800" dirty="0"/>
              <a:t> jaar</a:t>
            </a:r>
          </a:p>
          <a:p>
            <a:pPr lvl="1"/>
            <a:r>
              <a:rPr lang="nl-NL" sz="2800" dirty="0"/>
              <a:t>Zelf locaties zoeken en netwerken omdat weinig actie anderen  -  </a:t>
            </a:r>
            <a:r>
              <a:rPr lang="nl-NL" sz="2800" dirty="0" smtClean="0"/>
              <a:t>3</a:t>
            </a:r>
            <a:r>
              <a:rPr lang="nl-NL" sz="2800" baseline="30000" dirty="0" smtClean="0"/>
              <a:t>e</a:t>
            </a:r>
            <a:r>
              <a:rPr lang="nl-NL" sz="2800" dirty="0" smtClean="0"/>
              <a:t> </a:t>
            </a:r>
            <a:r>
              <a:rPr lang="nl-NL" sz="2800" dirty="0"/>
              <a:t>t/m 7</a:t>
            </a:r>
            <a:r>
              <a:rPr lang="nl-NL" sz="2800" baseline="30000" dirty="0"/>
              <a:t>e</a:t>
            </a:r>
            <a:r>
              <a:rPr lang="nl-NL" sz="2800" dirty="0"/>
              <a:t> jaar</a:t>
            </a:r>
          </a:p>
          <a:p>
            <a:pPr lvl="1"/>
            <a:r>
              <a:rPr lang="nl-NL" sz="2800" dirty="0"/>
              <a:t>Alles zelf doen  -  8</a:t>
            </a:r>
            <a:r>
              <a:rPr lang="nl-NL" sz="2800" baseline="30000" dirty="0"/>
              <a:t>e</a:t>
            </a:r>
            <a:r>
              <a:rPr lang="nl-NL" sz="2800" dirty="0"/>
              <a:t> jaar</a:t>
            </a:r>
          </a:p>
          <a:p>
            <a:pPr lvl="1"/>
            <a:r>
              <a:rPr lang="nl-NL" sz="2800" dirty="0"/>
              <a:t>Super lobby tussen “losse” netwerken: </a:t>
            </a:r>
          </a:p>
          <a:p>
            <a:pPr lvl="2"/>
            <a:r>
              <a:rPr lang="nl-NL" dirty="0"/>
              <a:t>Gemeente/Spoorzone</a:t>
            </a:r>
          </a:p>
          <a:p>
            <a:pPr lvl="2"/>
            <a:r>
              <a:rPr lang="nl-NL" dirty="0"/>
              <a:t>Woningcorps</a:t>
            </a:r>
          </a:p>
          <a:p>
            <a:pPr lvl="2"/>
            <a:r>
              <a:rPr lang="nl-NL" dirty="0"/>
              <a:t>Bouwer</a:t>
            </a:r>
          </a:p>
          <a:p>
            <a:pPr lvl="2"/>
            <a:r>
              <a:rPr lang="nl-NL" dirty="0"/>
              <a:t>St. TOV</a:t>
            </a:r>
          </a:p>
          <a:p>
            <a:pPr lvl="2"/>
            <a:r>
              <a:rPr lang="nl-NL" dirty="0" smtClean="0"/>
              <a:t>Zorgondernemer</a:t>
            </a:r>
            <a:endParaRPr lang="nl-NL" dirty="0"/>
          </a:p>
          <a:p>
            <a:pPr lvl="1"/>
            <a:r>
              <a:rPr lang="nl-NL" sz="2800" dirty="0" smtClean="0"/>
              <a:t>Realisatie . . . . . . . . (evt. vanaf 2016 met Woonbron?!)</a:t>
            </a:r>
            <a:r>
              <a:rPr lang="nl-NL" sz="2800" dirty="0"/>
              <a:t> </a:t>
            </a:r>
          </a:p>
          <a:p>
            <a:r>
              <a:rPr lang="nl-NL" sz="3200" dirty="0"/>
              <a:t> </a:t>
            </a:r>
          </a:p>
          <a:p>
            <a:pPr lvl="0"/>
            <a:r>
              <a:rPr lang="nl-NL" sz="3200" dirty="0" smtClean="0"/>
              <a:t>Belangrijke inbreng van gemeente bij </a:t>
            </a:r>
            <a:r>
              <a:rPr lang="nl-NL" sz="3200" dirty="0"/>
              <a:t>eigen initiatieven:</a:t>
            </a:r>
          </a:p>
          <a:p>
            <a:pPr lvl="1"/>
            <a:r>
              <a:rPr lang="nl-NL" sz="2800" dirty="0"/>
              <a:t>OPEN VISIER;  echt kijken naar behoefte en/of </a:t>
            </a:r>
            <a:r>
              <a:rPr lang="nl-NL" sz="2800" dirty="0" smtClean="0"/>
              <a:t>mogelijkheden.</a:t>
            </a:r>
            <a:endParaRPr lang="nl-NL" sz="2800" dirty="0"/>
          </a:p>
          <a:p>
            <a:pPr lvl="1"/>
            <a:r>
              <a:rPr lang="nl-NL" sz="2800" dirty="0"/>
              <a:t>COMMITMENT; betrokkenheid bij initiatief en bereidheid om er ook iets voor te </a:t>
            </a:r>
            <a:r>
              <a:rPr lang="nl-NL" sz="2800" dirty="0" smtClean="0"/>
              <a:t>doen; bemiddeling bij woningcorporaties  of  </a:t>
            </a:r>
            <a:r>
              <a:rPr lang="nl-NL" sz="2800" smtClean="0"/>
              <a:t>andere betrokkenen.</a:t>
            </a:r>
            <a:endParaRPr lang="nl-NL" sz="2800" dirty="0"/>
          </a:p>
          <a:p>
            <a:pPr lvl="1"/>
            <a:r>
              <a:rPr lang="nl-NL" sz="2800" dirty="0"/>
              <a:t>FINANCIERING; </a:t>
            </a:r>
            <a:r>
              <a:rPr lang="nl-NL" sz="2800" dirty="0" smtClean="0"/>
              <a:t>blijft altijd noodzakelijk om </a:t>
            </a:r>
            <a:r>
              <a:rPr lang="nl-NL" sz="2800" dirty="0"/>
              <a:t>te </a:t>
            </a:r>
            <a:r>
              <a:rPr lang="nl-NL" sz="2800" dirty="0" smtClean="0"/>
              <a:t>realiseren.</a:t>
            </a:r>
            <a:endParaRPr lang="nl-NL" sz="2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2957825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sch">
  <a:themeElements>
    <a:clrScheme name="Technisch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sch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sch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11076</TotalTime>
  <Words>259</Words>
  <Application>Microsoft Office PowerPoint</Application>
  <PresentationFormat>Diavoorstelling (4:3)</PresentationFormat>
  <Paragraphs>57</Paragraphs>
  <Slides>7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Technisch</vt:lpstr>
      <vt:lpstr>             Stichting TOV Wonen</vt:lpstr>
      <vt:lpstr>Uitgangspunten</vt:lpstr>
      <vt:lpstr>Woongroep in centrum Delft</vt:lpstr>
      <vt:lpstr>Tijdpad en kosten</vt:lpstr>
      <vt:lpstr>PowerPoint-presentatie</vt:lpstr>
      <vt:lpstr>De Stichting TOV</vt:lpstr>
      <vt:lpstr>Stichting TOV</vt:lpstr>
    </vt:vector>
  </TitlesOfParts>
  <Company>At 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Woongroep jongeren met een beperking</dc:title>
  <dc:creator>Monique</dc:creator>
  <cp:lastModifiedBy>Monique</cp:lastModifiedBy>
  <cp:revision>42</cp:revision>
  <cp:lastPrinted>2012-11-20T18:10:11Z</cp:lastPrinted>
  <dcterms:created xsi:type="dcterms:W3CDTF">2007-06-06T21:34:40Z</dcterms:created>
  <dcterms:modified xsi:type="dcterms:W3CDTF">2016-03-29T12:58:26Z</dcterms:modified>
</cp:coreProperties>
</file>