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664" r:id="rId3"/>
  </p:sldMasterIdLst>
  <p:notesMasterIdLst>
    <p:notesMasterId r:id="rId20"/>
  </p:notesMasterIdLst>
  <p:handoutMasterIdLst>
    <p:handoutMasterId r:id="rId21"/>
  </p:handoutMasterIdLst>
  <p:sldIdLst>
    <p:sldId id="553" r:id="rId4"/>
    <p:sldId id="581" r:id="rId5"/>
    <p:sldId id="727" r:id="rId6"/>
    <p:sldId id="713" r:id="rId7"/>
    <p:sldId id="714" r:id="rId8"/>
    <p:sldId id="711" r:id="rId9"/>
    <p:sldId id="579" r:id="rId10"/>
    <p:sldId id="715" r:id="rId11"/>
    <p:sldId id="716" r:id="rId12"/>
    <p:sldId id="719" r:id="rId13"/>
    <p:sldId id="717" r:id="rId14"/>
    <p:sldId id="720" r:id="rId15"/>
    <p:sldId id="722" r:id="rId16"/>
    <p:sldId id="693" r:id="rId17"/>
    <p:sldId id="724" r:id="rId18"/>
    <p:sldId id="726" r:id="rId19"/>
  </p:sldIdLst>
  <p:sldSz cx="9144000" cy="6858000" type="screen4x3"/>
  <p:notesSz cx="6805613" cy="9944100"/>
  <p:custDataLst>
    <p:tags r:id="rId2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426"/>
    <a:srgbClr val="002060"/>
    <a:srgbClr val="157117"/>
    <a:srgbClr val="C3F3C5"/>
    <a:srgbClr val="9BBB59"/>
    <a:srgbClr val="84E886"/>
    <a:srgbClr val="6BE36E"/>
    <a:srgbClr val="19851C"/>
    <a:srgbClr val="1A8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5" autoAdjust="0"/>
    <p:restoredTop sz="86384" autoAdjust="0"/>
  </p:normalViewPr>
  <p:slideViewPr>
    <p:cSldViewPr>
      <p:cViewPr>
        <p:scale>
          <a:sx n="77" d="100"/>
          <a:sy n="77" d="100"/>
        </p:scale>
        <p:origin x="-260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4" Type="http://schemas.openxmlformats.org/officeDocument/2006/relationships/slide" Target="slides/slide1.xml" />
  <Relationship Id="rId5" Type="http://schemas.openxmlformats.org/officeDocument/2006/relationships/slide" Target="slides/slide2.xml" />
  <Relationship Id="rId6" Type="http://schemas.openxmlformats.org/officeDocument/2006/relationships/slide" Target="slides/slide3.xml" />
  <Relationship Id="rId7" Type="http://schemas.openxmlformats.org/officeDocument/2006/relationships/slide" Target="slides/slide4.xml" />
  <Relationship Id="rId8" Type="http://schemas.openxmlformats.org/officeDocument/2006/relationships/slide" Target="slides/slide5.xml" />
  <Relationship Id="rId9" Type="http://schemas.openxmlformats.org/officeDocument/2006/relationships/slide" Target="slides/slide6.xml" />
  <Relationship Id="rId10" Type="http://schemas.openxmlformats.org/officeDocument/2006/relationships/slide" Target="slides/slide7.xml" />
  <Relationship Id="rId11" Type="http://schemas.openxmlformats.org/officeDocument/2006/relationships/slide" Target="slides/slide8.xml" />
  <Relationship Id="rId12" Type="http://schemas.openxmlformats.org/officeDocument/2006/relationships/slide" Target="slides/slide9.xml" />
  <Relationship Id="rId13" Type="http://schemas.openxmlformats.org/officeDocument/2006/relationships/slide" Target="slides/slide10.xml" />
  <Relationship Id="rId14" Type="http://schemas.openxmlformats.org/officeDocument/2006/relationships/slide" Target="slides/slide11.xml" />
  <Relationship Id="rId15" Type="http://schemas.openxmlformats.org/officeDocument/2006/relationships/slide" Target="slides/slide12.xml" />
  <Relationship Id="rId16" Type="http://schemas.openxmlformats.org/officeDocument/2006/relationships/slide" Target="slides/slide13.xml" />
  <Relationship Id="rId17" Type="http://schemas.openxmlformats.org/officeDocument/2006/relationships/slide" Target="slides/slide14.xml" />
  <Relationship Id="rId18" Type="http://schemas.openxmlformats.org/officeDocument/2006/relationships/slide" Target="slides/slide15.xml" />
  <Relationship Id="rId19" Type="http://schemas.openxmlformats.org/officeDocument/2006/relationships/slide" Target="slides/slide16.xml" />
  <Relationship Id="rId26" Type="http://schemas.openxmlformats.org/officeDocument/2006/relationships/tableStyles" Target="tableStyles.xml" />
  <Relationship Id="rId3" Type="http://schemas.openxmlformats.org/officeDocument/2006/relationships/slideMaster" Target="slideMasters/slideMaster3.xml" />
  <Relationship Id="rId21" Type="http://schemas.openxmlformats.org/officeDocument/2006/relationships/handoutMaster" Target="handoutMasters/handoutMaster1.xml" />
  <Relationship Id="rId25" Type="http://schemas.openxmlformats.org/officeDocument/2006/relationships/theme" Target="theme/theme1.xml" />
  <Relationship Id="rId2" Type="http://schemas.openxmlformats.org/officeDocument/2006/relationships/slideMaster" Target="slideMasters/slideMaster2.xml" />
  <Relationship Id="rId20" Type="http://schemas.openxmlformats.org/officeDocument/2006/relationships/notesMaster" Target="notesMasters/notesMaster1.xml" />
  <Relationship Id="rId1" Type="http://schemas.openxmlformats.org/officeDocument/2006/relationships/slideMaster" Target="slideMasters/slideMaster1.xml" />
  <Relationship Id="rId24" Type="http://schemas.openxmlformats.org/officeDocument/2006/relationships/viewProps" Target="viewProps.xml" />
  <Relationship Id="rId23" Type="http://schemas.openxmlformats.org/officeDocument/2006/relationships/presProps" Target="presProps.xml" />
  <Relationship Id="rId22" Type="http://schemas.openxmlformats.org/officeDocument/2006/relationships/tags" Target="tags/tag1.xml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3A7D6-5AA7-4B9E-AFAB-3E9861F41357}" type="doc">
      <dgm:prSet loTypeId="urn:microsoft.com/office/officeart/2005/8/layout/gear1" loCatId="relationship" qsTypeId="urn:microsoft.com/office/officeart/2005/8/quickstyle/simple1#1" qsCatId="simple" csTypeId="urn:microsoft.com/office/officeart/2005/8/colors/accent1_2#1" csCatId="accent1" phldr="1"/>
      <dgm:spPr/>
    </dgm:pt>
    <dgm:pt modelId="{434B46D2-8B9F-4C33-AB36-9E91B45FF0AB}">
      <dgm:prSet phldrT="[Tekst]"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400" b="1" dirty="0" smtClean="0">
              <a:solidFill>
                <a:schemeClr val="bg1"/>
              </a:solidFill>
            </a:rPr>
            <a:t>Ruimtelijke ordening</a:t>
          </a:r>
          <a:endParaRPr lang="nl-NL" sz="1400" b="1" dirty="0">
            <a:solidFill>
              <a:schemeClr val="bg1"/>
            </a:solidFill>
          </a:endParaRPr>
        </a:p>
      </dgm:t>
    </dgm:pt>
    <dgm:pt modelId="{708EBE9D-9B6C-46E2-8686-57525521D115}" type="parTrans" cxnId="{F1C1D8FF-DB68-4E51-872B-EC3564C76D22}">
      <dgm:prSet/>
      <dgm:spPr/>
      <dgm:t>
        <a:bodyPr/>
        <a:lstStyle/>
        <a:p>
          <a:endParaRPr lang="nl-NL"/>
        </a:p>
      </dgm:t>
    </dgm:pt>
    <dgm:pt modelId="{A74F3E6A-BCA7-4E23-B07D-D78BA3B4D0B6}" type="sibTrans" cxnId="{F1C1D8FF-DB68-4E51-872B-EC3564C76D22}">
      <dgm:prSet/>
      <dgm:spPr/>
      <dgm:t>
        <a:bodyPr/>
        <a:lstStyle/>
        <a:p>
          <a:endParaRPr lang="nl-NL"/>
        </a:p>
      </dgm:t>
    </dgm:pt>
    <dgm:pt modelId="{8D14D101-8C89-4314-8550-56644428F628}">
      <dgm:prSet phldrT="[Teks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400" b="1" dirty="0" smtClean="0">
              <a:solidFill>
                <a:schemeClr val="tx1"/>
              </a:solidFill>
            </a:rPr>
            <a:t>Natuur</a:t>
          </a:r>
          <a:endParaRPr lang="nl-NL" sz="700" b="1" dirty="0">
            <a:solidFill>
              <a:schemeClr val="tx1"/>
            </a:solidFill>
          </a:endParaRPr>
        </a:p>
      </dgm:t>
    </dgm:pt>
    <dgm:pt modelId="{2D9DA1B8-F414-4A87-BAB6-46A5F1AF3F61}" type="parTrans" cxnId="{169D0230-5F91-4490-BE5B-F93DC05658C0}">
      <dgm:prSet/>
      <dgm:spPr/>
      <dgm:t>
        <a:bodyPr/>
        <a:lstStyle/>
        <a:p>
          <a:endParaRPr lang="nl-NL"/>
        </a:p>
      </dgm:t>
    </dgm:pt>
    <dgm:pt modelId="{9ABA9439-014D-47C6-A461-1D8748004783}" type="sibTrans" cxnId="{169D0230-5F91-4490-BE5B-F93DC05658C0}">
      <dgm:prSet/>
      <dgm:spPr/>
      <dgm:t>
        <a:bodyPr/>
        <a:lstStyle/>
        <a:p>
          <a:endParaRPr lang="nl-NL"/>
        </a:p>
      </dgm:t>
    </dgm:pt>
    <dgm:pt modelId="{A65BD0BB-C082-46F3-8D3F-239793EE2D3C}">
      <dgm:prSet phldrT="[Tekst]" custT="1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400" b="1" dirty="0" err="1" smtClean="0"/>
            <a:t>Infra</a:t>
          </a:r>
          <a:endParaRPr lang="nl-NL" sz="1200" b="1" dirty="0"/>
        </a:p>
      </dgm:t>
    </dgm:pt>
    <dgm:pt modelId="{03EDFAC8-0B65-4DA3-B02C-D2F34769DEEA}" type="parTrans" cxnId="{8A0F0CEB-7597-4247-955B-0284A9735DBF}">
      <dgm:prSet/>
      <dgm:spPr/>
      <dgm:t>
        <a:bodyPr/>
        <a:lstStyle/>
        <a:p>
          <a:endParaRPr lang="nl-NL"/>
        </a:p>
      </dgm:t>
    </dgm:pt>
    <dgm:pt modelId="{17B1BC92-EC86-45C0-99AD-492C09B47416}" type="sibTrans" cxnId="{8A0F0CEB-7597-4247-955B-0284A9735DBF}">
      <dgm:prSet/>
      <dgm:spPr/>
      <dgm:t>
        <a:bodyPr/>
        <a:lstStyle/>
        <a:p>
          <a:endParaRPr lang="nl-NL"/>
        </a:p>
      </dgm:t>
    </dgm:pt>
    <dgm:pt modelId="{B58F4346-A2E8-4854-8174-06F68255CFDF}" type="pres">
      <dgm:prSet presAssocID="{F8D3A7D6-5AA7-4B9E-AFAB-3E9861F4135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CBBD516-364C-4272-B9FB-C965680FC726}" type="pres">
      <dgm:prSet presAssocID="{434B46D2-8B9F-4C33-AB36-9E91B45FF0AB}" presName="gear1" presStyleLbl="node1" presStyleIdx="0" presStyleCnt="3" custScaleX="111904" custScaleY="107854" custLinFactNeighborX="-1036" custLinFactNeighborY="-6491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6F1A5FF-D7D8-4E17-ACC5-4E6D99604871}" type="pres">
      <dgm:prSet presAssocID="{434B46D2-8B9F-4C33-AB36-9E91B45FF0AB}" presName="gear1srcNode" presStyleLbl="node1" presStyleIdx="0" presStyleCnt="3"/>
      <dgm:spPr/>
      <dgm:t>
        <a:bodyPr/>
        <a:lstStyle/>
        <a:p>
          <a:endParaRPr lang="nl-NL"/>
        </a:p>
      </dgm:t>
    </dgm:pt>
    <dgm:pt modelId="{2DAAF53A-A805-4D6F-B202-4F7FA8B8A5DD}" type="pres">
      <dgm:prSet presAssocID="{434B46D2-8B9F-4C33-AB36-9E91B45FF0AB}" presName="gear1dstNode" presStyleLbl="node1" presStyleIdx="0" presStyleCnt="3"/>
      <dgm:spPr/>
      <dgm:t>
        <a:bodyPr/>
        <a:lstStyle/>
        <a:p>
          <a:endParaRPr lang="nl-NL"/>
        </a:p>
      </dgm:t>
    </dgm:pt>
    <dgm:pt modelId="{A8D171AE-80CB-4714-94A4-19E31F43BF9D}" type="pres">
      <dgm:prSet presAssocID="{A65BD0BB-C082-46F3-8D3F-239793EE2D3C}" presName="gear2" presStyleLbl="node1" presStyleIdx="1" presStyleCnt="3" custScaleX="111648" custScaleY="111648" custLinFactNeighborX="17563" custLinFactNeighborY="6046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0FE23A-9B75-4BC7-83A6-ACD28F52290D}" type="pres">
      <dgm:prSet presAssocID="{A65BD0BB-C082-46F3-8D3F-239793EE2D3C}" presName="gear2srcNode" presStyleLbl="node1" presStyleIdx="1" presStyleCnt="3"/>
      <dgm:spPr/>
      <dgm:t>
        <a:bodyPr/>
        <a:lstStyle/>
        <a:p>
          <a:endParaRPr lang="nl-NL"/>
        </a:p>
      </dgm:t>
    </dgm:pt>
    <dgm:pt modelId="{073887AC-8C69-4ADD-83FF-8346560A4BC0}" type="pres">
      <dgm:prSet presAssocID="{A65BD0BB-C082-46F3-8D3F-239793EE2D3C}" presName="gear2dstNode" presStyleLbl="node1" presStyleIdx="1" presStyleCnt="3"/>
      <dgm:spPr/>
      <dgm:t>
        <a:bodyPr/>
        <a:lstStyle/>
        <a:p>
          <a:endParaRPr lang="nl-NL"/>
        </a:p>
      </dgm:t>
    </dgm:pt>
    <dgm:pt modelId="{F66A6B6B-3480-44C5-AE44-EF5A86E587B6}" type="pres">
      <dgm:prSet presAssocID="{8D14D101-8C89-4314-8550-56644428F628}" presName="gear3" presStyleLbl="node1" presStyleIdx="2" presStyleCnt="3" custScaleX="115349" custScaleY="115349" custLinFactNeighborX="-66457" custLinFactNeighborY="27044"/>
      <dgm:spPr/>
      <dgm:t>
        <a:bodyPr/>
        <a:lstStyle/>
        <a:p>
          <a:endParaRPr lang="nl-NL"/>
        </a:p>
      </dgm:t>
    </dgm:pt>
    <dgm:pt modelId="{E1EB1748-1F2D-415F-A247-93B4190C78FC}" type="pres">
      <dgm:prSet presAssocID="{8D14D101-8C89-4314-8550-56644428F62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9E9A90-24CB-466B-AE49-20C0445D13AF}" type="pres">
      <dgm:prSet presAssocID="{8D14D101-8C89-4314-8550-56644428F628}" presName="gear3srcNode" presStyleLbl="node1" presStyleIdx="2" presStyleCnt="3"/>
      <dgm:spPr/>
      <dgm:t>
        <a:bodyPr/>
        <a:lstStyle/>
        <a:p>
          <a:endParaRPr lang="nl-NL"/>
        </a:p>
      </dgm:t>
    </dgm:pt>
    <dgm:pt modelId="{C322FC8E-C3B3-4AB4-A801-36901067649C}" type="pres">
      <dgm:prSet presAssocID="{8D14D101-8C89-4314-8550-56644428F628}" presName="gear3dstNode" presStyleLbl="node1" presStyleIdx="2" presStyleCnt="3"/>
      <dgm:spPr/>
      <dgm:t>
        <a:bodyPr/>
        <a:lstStyle/>
        <a:p>
          <a:endParaRPr lang="nl-NL"/>
        </a:p>
      </dgm:t>
    </dgm:pt>
    <dgm:pt modelId="{DECC8FC3-2671-4ED6-9394-67999DBB8EC7}" type="pres">
      <dgm:prSet presAssocID="{A74F3E6A-BCA7-4E23-B07D-D78BA3B4D0B6}" presName="connector1" presStyleLbl="sibTrans2D1" presStyleIdx="0" presStyleCnt="3" custFlipVert="1" custFlipHor="0" custScaleX="8409" custScaleY="2009" custLinFactX="103869" custLinFactNeighborX="200000" custLinFactNeighborY="1413"/>
      <dgm:spPr/>
      <dgm:t>
        <a:bodyPr/>
        <a:lstStyle/>
        <a:p>
          <a:endParaRPr lang="nl-NL"/>
        </a:p>
      </dgm:t>
    </dgm:pt>
    <dgm:pt modelId="{964D17F0-7FAD-4D18-831A-35000AD9BE36}" type="pres">
      <dgm:prSet presAssocID="{17B1BC92-EC86-45C0-99AD-492C09B47416}" presName="connector2" presStyleLbl="sibTrans2D1" presStyleIdx="1" presStyleCnt="3" custFlipVert="0" custFlipHor="0" custScaleX="7280" custScaleY="4535" custLinFactX="129352" custLinFactNeighborX="200000" custLinFactNeighborY="98226"/>
      <dgm:spPr/>
      <dgm:t>
        <a:bodyPr/>
        <a:lstStyle/>
        <a:p>
          <a:endParaRPr lang="nl-NL"/>
        </a:p>
      </dgm:t>
    </dgm:pt>
    <dgm:pt modelId="{ADD0669E-A93D-45B7-ACBF-EBB669B369E0}" type="pres">
      <dgm:prSet presAssocID="{9ABA9439-014D-47C6-A461-1D8748004783}" presName="connector3" presStyleLbl="sibTrans2D1" presStyleIdx="2" presStyleCnt="3" custFlipVert="1" custFlipHor="1" custScaleX="24238" custScaleY="2565" custLinFactX="100000" custLinFactY="27994" custLinFactNeighborX="122669" custLinFactNeighborY="100000"/>
      <dgm:spPr/>
      <dgm:t>
        <a:bodyPr/>
        <a:lstStyle/>
        <a:p>
          <a:endParaRPr lang="nl-NL"/>
        </a:p>
      </dgm:t>
    </dgm:pt>
  </dgm:ptLst>
  <dgm:cxnLst>
    <dgm:cxn modelId="{8FAD9883-325B-4DF9-970E-CC64EC6ED6D7}" type="presOf" srcId="{8D14D101-8C89-4314-8550-56644428F628}" destId="{E1EB1748-1F2D-415F-A247-93B4190C78FC}" srcOrd="1" destOrd="0" presId="urn:microsoft.com/office/officeart/2005/8/layout/gear1"/>
    <dgm:cxn modelId="{8A0F0CEB-7597-4247-955B-0284A9735DBF}" srcId="{F8D3A7D6-5AA7-4B9E-AFAB-3E9861F41357}" destId="{A65BD0BB-C082-46F3-8D3F-239793EE2D3C}" srcOrd="1" destOrd="0" parTransId="{03EDFAC8-0B65-4DA3-B02C-D2F34769DEEA}" sibTransId="{17B1BC92-EC86-45C0-99AD-492C09B47416}"/>
    <dgm:cxn modelId="{F1C1D8FF-DB68-4E51-872B-EC3564C76D22}" srcId="{F8D3A7D6-5AA7-4B9E-AFAB-3E9861F41357}" destId="{434B46D2-8B9F-4C33-AB36-9E91B45FF0AB}" srcOrd="0" destOrd="0" parTransId="{708EBE9D-9B6C-46E2-8686-57525521D115}" sibTransId="{A74F3E6A-BCA7-4E23-B07D-D78BA3B4D0B6}"/>
    <dgm:cxn modelId="{8D9A767C-A378-4F7A-9EB9-446CF85EECFA}" type="presOf" srcId="{A65BD0BB-C082-46F3-8D3F-239793EE2D3C}" destId="{A8D171AE-80CB-4714-94A4-19E31F43BF9D}" srcOrd="0" destOrd="0" presId="urn:microsoft.com/office/officeart/2005/8/layout/gear1"/>
    <dgm:cxn modelId="{A3238ED2-4579-4B8E-A121-8E1688819F9F}" type="presOf" srcId="{434B46D2-8B9F-4C33-AB36-9E91B45FF0AB}" destId="{ACBBD516-364C-4272-B9FB-C965680FC726}" srcOrd="0" destOrd="0" presId="urn:microsoft.com/office/officeart/2005/8/layout/gear1"/>
    <dgm:cxn modelId="{B0B2ECA9-6A24-45EA-BAF0-934FEBEF7C07}" type="presOf" srcId="{8D14D101-8C89-4314-8550-56644428F628}" destId="{549E9A90-24CB-466B-AE49-20C0445D13AF}" srcOrd="2" destOrd="0" presId="urn:microsoft.com/office/officeart/2005/8/layout/gear1"/>
    <dgm:cxn modelId="{B6FA8CB5-2E49-4BC3-9C73-BE2E7739168C}" type="presOf" srcId="{434B46D2-8B9F-4C33-AB36-9E91B45FF0AB}" destId="{86F1A5FF-D7D8-4E17-ACC5-4E6D99604871}" srcOrd="1" destOrd="0" presId="urn:microsoft.com/office/officeart/2005/8/layout/gear1"/>
    <dgm:cxn modelId="{E04B83A7-AA8E-4E1C-BE86-FDB5A983A836}" type="presOf" srcId="{8D14D101-8C89-4314-8550-56644428F628}" destId="{C322FC8E-C3B3-4AB4-A801-36901067649C}" srcOrd="3" destOrd="0" presId="urn:microsoft.com/office/officeart/2005/8/layout/gear1"/>
    <dgm:cxn modelId="{99A4704A-D09E-4772-997A-0FEDA61A48DB}" type="presOf" srcId="{A65BD0BB-C082-46F3-8D3F-239793EE2D3C}" destId="{0C0FE23A-9B75-4BC7-83A6-ACD28F52290D}" srcOrd="1" destOrd="0" presId="urn:microsoft.com/office/officeart/2005/8/layout/gear1"/>
    <dgm:cxn modelId="{BEDC7344-0935-4594-AAB8-801085BCAFFB}" type="presOf" srcId="{17B1BC92-EC86-45C0-99AD-492C09B47416}" destId="{964D17F0-7FAD-4D18-831A-35000AD9BE36}" srcOrd="0" destOrd="0" presId="urn:microsoft.com/office/officeart/2005/8/layout/gear1"/>
    <dgm:cxn modelId="{7D2E6D07-292F-4EED-B410-645C29313DDE}" type="presOf" srcId="{A74F3E6A-BCA7-4E23-B07D-D78BA3B4D0B6}" destId="{DECC8FC3-2671-4ED6-9394-67999DBB8EC7}" srcOrd="0" destOrd="0" presId="urn:microsoft.com/office/officeart/2005/8/layout/gear1"/>
    <dgm:cxn modelId="{FE390EBD-1E7F-4960-AA2C-239FFCE2AA2A}" type="presOf" srcId="{A65BD0BB-C082-46F3-8D3F-239793EE2D3C}" destId="{073887AC-8C69-4ADD-83FF-8346560A4BC0}" srcOrd="2" destOrd="0" presId="urn:microsoft.com/office/officeart/2005/8/layout/gear1"/>
    <dgm:cxn modelId="{63CF07E1-D21A-454C-878B-41E6D9A44AFA}" type="presOf" srcId="{F8D3A7D6-5AA7-4B9E-AFAB-3E9861F41357}" destId="{B58F4346-A2E8-4854-8174-06F68255CFDF}" srcOrd="0" destOrd="0" presId="urn:microsoft.com/office/officeart/2005/8/layout/gear1"/>
    <dgm:cxn modelId="{A83E5F2F-C17A-4257-B736-A852F9FB05F1}" type="presOf" srcId="{434B46D2-8B9F-4C33-AB36-9E91B45FF0AB}" destId="{2DAAF53A-A805-4D6F-B202-4F7FA8B8A5DD}" srcOrd="2" destOrd="0" presId="urn:microsoft.com/office/officeart/2005/8/layout/gear1"/>
    <dgm:cxn modelId="{BB110036-B6F4-4B94-8E32-443AEAB6E011}" type="presOf" srcId="{8D14D101-8C89-4314-8550-56644428F628}" destId="{F66A6B6B-3480-44C5-AE44-EF5A86E587B6}" srcOrd="0" destOrd="0" presId="urn:microsoft.com/office/officeart/2005/8/layout/gear1"/>
    <dgm:cxn modelId="{0FD2E572-645C-4534-AE00-9FC33CF1D743}" type="presOf" srcId="{9ABA9439-014D-47C6-A461-1D8748004783}" destId="{ADD0669E-A93D-45B7-ACBF-EBB669B369E0}" srcOrd="0" destOrd="0" presId="urn:microsoft.com/office/officeart/2005/8/layout/gear1"/>
    <dgm:cxn modelId="{169D0230-5F91-4490-BE5B-F93DC05658C0}" srcId="{F8D3A7D6-5AA7-4B9E-AFAB-3E9861F41357}" destId="{8D14D101-8C89-4314-8550-56644428F628}" srcOrd="2" destOrd="0" parTransId="{2D9DA1B8-F414-4A87-BAB6-46A5F1AF3F61}" sibTransId="{9ABA9439-014D-47C6-A461-1D8748004783}"/>
    <dgm:cxn modelId="{F46E04F2-D5F2-4497-A99F-DCA336B16FF5}" type="presParOf" srcId="{B58F4346-A2E8-4854-8174-06F68255CFDF}" destId="{ACBBD516-364C-4272-B9FB-C965680FC726}" srcOrd="0" destOrd="0" presId="urn:microsoft.com/office/officeart/2005/8/layout/gear1"/>
    <dgm:cxn modelId="{F312036E-7D3F-4B64-8BA5-3BB09C227625}" type="presParOf" srcId="{B58F4346-A2E8-4854-8174-06F68255CFDF}" destId="{86F1A5FF-D7D8-4E17-ACC5-4E6D99604871}" srcOrd="1" destOrd="0" presId="urn:microsoft.com/office/officeart/2005/8/layout/gear1"/>
    <dgm:cxn modelId="{90C483B5-D961-4C12-8D4F-4B1AA23C5B37}" type="presParOf" srcId="{B58F4346-A2E8-4854-8174-06F68255CFDF}" destId="{2DAAF53A-A805-4D6F-B202-4F7FA8B8A5DD}" srcOrd="2" destOrd="0" presId="urn:microsoft.com/office/officeart/2005/8/layout/gear1"/>
    <dgm:cxn modelId="{CF440DD2-8A22-4E87-BA19-D173EE3A9FE5}" type="presParOf" srcId="{B58F4346-A2E8-4854-8174-06F68255CFDF}" destId="{A8D171AE-80CB-4714-94A4-19E31F43BF9D}" srcOrd="3" destOrd="0" presId="urn:microsoft.com/office/officeart/2005/8/layout/gear1"/>
    <dgm:cxn modelId="{64BFA40D-0815-4B33-8E53-C668131895F2}" type="presParOf" srcId="{B58F4346-A2E8-4854-8174-06F68255CFDF}" destId="{0C0FE23A-9B75-4BC7-83A6-ACD28F52290D}" srcOrd="4" destOrd="0" presId="urn:microsoft.com/office/officeart/2005/8/layout/gear1"/>
    <dgm:cxn modelId="{F69AAAFC-1D80-429E-B242-80D510AA7114}" type="presParOf" srcId="{B58F4346-A2E8-4854-8174-06F68255CFDF}" destId="{073887AC-8C69-4ADD-83FF-8346560A4BC0}" srcOrd="5" destOrd="0" presId="urn:microsoft.com/office/officeart/2005/8/layout/gear1"/>
    <dgm:cxn modelId="{F1EF9F5D-F9DB-4D0E-A84D-99D79443CB0F}" type="presParOf" srcId="{B58F4346-A2E8-4854-8174-06F68255CFDF}" destId="{F66A6B6B-3480-44C5-AE44-EF5A86E587B6}" srcOrd="6" destOrd="0" presId="urn:microsoft.com/office/officeart/2005/8/layout/gear1"/>
    <dgm:cxn modelId="{B8B8118A-6FD0-4FFE-B917-02B716A89108}" type="presParOf" srcId="{B58F4346-A2E8-4854-8174-06F68255CFDF}" destId="{E1EB1748-1F2D-415F-A247-93B4190C78FC}" srcOrd="7" destOrd="0" presId="urn:microsoft.com/office/officeart/2005/8/layout/gear1"/>
    <dgm:cxn modelId="{AB97B15E-2F25-4A1A-B204-04E7F2D30671}" type="presParOf" srcId="{B58F4346-A2E8-4854-8174-06F68255CFDF}" destId="{549E9A90-24CB-466B-AE49-20C0445D13AF}" srcOrd="8" destOrd="0" presId="urn:microsoft.com/office/officeart/2005/8/layout/gear1"/>
    <dgm:cxn modelId="{A0C22F0A-BE06-4634-BBF6-14CD994B5BA6}" type="presParOf" srcId="{B58F4346-A2E8-4854-8174-06F68255CFDF}" destId="{C322FC8E-C3B3-4AB4-A801-36901067649C}" srcOrd="9" destOrd="0" presId="urn:microsoft.com/office/officeart/2005/8/layout/gear1"/>
    <dgm:cxn modelId="{C49BCE5F-A97C-4E82-8D6D-FAEF0266EB41}" type="presParOf" srcId="{B58F4346-A2E8-4854-8174-06F68255CFDF}" destId="{DECC8FC3-2671-4ED6-9394-67999DBB8EC7}" srcOrd="10" destOrd="0" presId="urn:microsoft.com/office/officeart/2005/8/layout/gear1"/>
    <dgm:cxn modelId="{F3006544-EBA5-4863-A8FE-B0EAEE0BB468}" type="presParOf" srcId="{B58F4346-A2E8-4854-8174-06F68255CFDF}" destId="{964D17F0-7FAD-4D18-831A-35000AD9BE36}" srcOrd="11" destOrd="0" presId="urn:microsoft.com/office/officeart/2005/8/layout/gear1"/>
    <dgm:cxn modelId="{3808116E-4082-4254-A9C3-7FD0ACC1C47F}" type="presParOf" srcId="{B58F4346-A2E8-4854-8174-06F68255CFDF}" destId="{ADD0669E-A93D-45B7-ACBF-EBB669B369E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46E2D-0454-4E03-8071-22FFC6A43B85}" type="doc">
      <dgm:prSet loTypeId="urn:microsoft.com/office/officeart/2005/8/layout/gear1" loCatId="cycle" qsTypeId="urn:microsoft.com/office/officeart/2005/8/quickstyle/simple1#2" qsCatId="simple" csTypeId="urn:microsoft.com/office/officeart/2005/8/colors/accent1_2#2" csCatId="accent1" phldr="1"/>
      <dgm:spPr/>
    </dgm:pt>
    <dgm:pt modelId="{B4F23962-0155-4D20-9733-BFD7FAFE843C}">
      <dgm:prSet phldrT="[Tekst]" custT="1"/>
      <dgm:spPr>
        <a:solidFill>
          <a:schemeClr val="tx2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400" b="1" dirty="0" smtClean="0">
              <a:solidFill>
                <a:schemeClr val="tx1"/>
              </a:solidFill>
            </a:rPr>
            <a:t>Milieu</a:t>
          </a:r>
          <a:endParaRPr lang="nl-NL" sz="1300" b="1" dirty="0">
            <a:solidFill>
              <a:schemeClr val="tx1"/>
            </a:solidFill>
          </a:endParaRPr>
        </a:p>
      </dgm:t>
    </dgm:pt>
    <dgm:pt modelId="{50CD1869-D68B-4C9B-9675-6D82543D8E32}" type="parTrans" cxnId="{67A196D6-9B45-4B76-8A18-4A0FC043D95B}">
      <dgm:prSet/>
      <dgm:spPr/>
      <dgm:t>
        <a:bodyPr/>
        <a:lstStyle/>
        <a:p>
          <a:endParaRPr lang="nl-NL"/>
        </a:p>
      </dgm:t>
    </dgm:pt>
    <dgm:pt modelId="{34D8C98E-835C-4346-8F84-2E0E803D92C2}" type="sibTrans" cxnId="{67A196D6-9B45-4B76-8A18-4A0FC043D95B}">
      <dgm:prSet/>
      <dgm:spPr>
        <a:solidFill>
          <a:schemeClr val="bg1"/>
        </a:solidFill>
      </dgm:spPr>
      <dgm:t>
        <a:bodyPr/>
        <a:lstStyle/>
        <a:p>
          <a:endParaRPr lang="nl-NL"/>
        </a:p>
      </dgm:t>
    </dgm:pt>
    <dgm:pt modelId="{D9862F7D-DE7E-47F1-9338-202FB488AD7C}">
      <dgm:prSet phldrT="[Teks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b="1" dirty="0" smtClean="0">
              <a:solidFill>
                <a:schemeClr val="bg1"/>
              </a:solidFill>
            </a:rPr>
            <a:t>Bouwen</a:t>
          </a:r>
          <a:endParaRPr lang="nl-NL" b="1" dirty="0">
            <a:solidFill>
              <a:schemeClr val="bg1"/>
            </a:solidFill>
          </a:endParaRPr>
        </a:p>
      </dgm:t>
    </dgm:pt>
    <dgm:pt modelId="{F7FF0D1B-E533-46F4-9789-8571E65977B2}" type="parTrans" cxnId="{A8645A2D-3444-4E0C-8031-43EEC9AF442B}">
      <dgm:prSet/>
      <dgm:spPr/>
      <dgm:t>
        <a:bodyPr/>
        <a:lstStyle/>
        <a:p>
          <a:endParaRPr lang="nl-NL"/>
        </a:p>
      </dgm:t>
    </dgm:pt>
    <dgm:pt modelId="{4AA5D436-EED1-410F-AE43-84F98E38BE23}" type="sibTrans" cxnId="{A8645A2D-3444-4E0C-8031-43EEC9AF442B}">
      <dgm:prSet/>
      <dgm:spPr>
        <a:solidFill>
          <a:schemeClr val="bg1"/>
        </a:solidFill>
      </dgm:spPr>
      <dgm:t>
        <a:bodyPr/>
        <a:lstStyle/>
        <a:p>
          <a:endParaRPr lang="nl-NL"/>
        </a:p>
      </dgm:t>
    </dgm:pt>
    <dgm:pt modelId="{A24D5F74-C96F-441F-B0C0-7D95E9CC94E0}">
      <dgm:prSet phldrT="[Tekst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400" b="1" dirty="0" smtClean="0"/>
            <a:t>Cultuur historie</a:t>
          </a:r>
          <a:endParaRPr lang="nl-NL" sz="1400" b="1" dirty="0"/>
        </a:p>
      </dgm:t>
    </dgm:pt>
    <dgm:pt modelId="{25C5698A-2ABC-4C06-A26C-62A9951CFA01}" type="parTrans" cxnId="{5E926E5D-8958-403A-9EC6-A88A357E8363}">
      <dgm:prSet/>
      <dgm:spPr/>
      <dgm:t>
        <a:bodyPr/>
        <a:lstStyle/>
        <a:p>
          <a:endParaRPr lang="nl-NL"/>
        </a:p>
      </dgm:t>
    </dgm:pt>
    <dgm:pt modelId="{9AC475F9-5576-4C09-B3C5-9BDDF7D20308}" type="sibTrans" cxnId="{5E926E5D-8958-403A-9EC6-A88A357E8363}">
      <dgm:prSet/>
      <dgm:spPr>
        <a:solidFill>
          <a:schemeClr val="bg1"/>
        </a:solidFill>
      </dgm:spPr>
      <dgm:t>
        <a:bodyPr/>
        <a:lstStyle/>
        <a:p>
          <a:endParaRPr lang="nl-NL"/>
        </a:p>
      </dgm:t>
    </dgm:pt>
    <dgm:pt modelId="{600BD07F-3221-4F0E-8FC6-32CF549D0A16}" type="pres">
      <dgm:prSet presAssocID="{25A46E2D-0454-4E03-8071-22FFC6A43B8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2DDA01-5E86-402E-9B53-5A42ED0A7862}" type="pres">
      <dgm:prSet presAssocID="{B4F23962-0155-4D20-9733-BFD7FAFE843C}" presName="gear1" presStyleLbl="node1" presStyleIdx="0" presStyleCnt="3" custScaleX="86849" custScaleY="86849" custLinFactNeighborX="-74457" custLinFactNeighborY="-4045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15E07A-569D-46C6-B55D-0856E6298B95}" type="pres">
      <dgm:prSet presAssocID="{B4F23962-0155-4D20-9733-BFD7FAFE843C}" presName="gear1srcNode" presStyleLbl="node1" presStyleIdx="0" presStyleCnt="3"/>
      <dgm:spPr/>
      <dgm:t>
        <a:bodyPr/>
        <a:lstStyle/>
        <a:p>
          <a:endParaRPr lang="nl-NL"/>
        </a:p>
      </dgm:t>
    </dgm:pt>
    <dgm:pt modelId="{DAE92C46-2502-4A1B-A86C-49F21F4CB880}" type="pres">
      <dgm:prSet presAssocID="{B4F23962-0155-4D20-9733-BFD7FAFE843C}" presName="gear1dstNode" presStyleLbl="node1" presStyleIdx="0" presStyleCnt="3"/>
      <dgm:spPr/>
      <dgm:t>
        <a:bodyPr/>
        <a:lstStyle/>
        <a:p>
          <a:endParaRPr lang="nl-NL"/>
        </a:p>
      </dgm:t>
    </dgm:pt>
    <dgm:pt modelId="{DDF6E2C7-3CFC-4AB6-95C2-FA539193B788}" type="pres">
      <dgm:prSet presAssocID="{D9862F7D-DE7E-47F1-9338-202FB488AD7C}" presName="gear2" presStyleLbl="node1" presStyleIdx="1" presStyleCnt="3" custAng="0" custScaleX="81066" custScaleY="79264" custLinFactNeighborX="96796" custLinFactNeighborY="2961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2D7BF2-C1F6-4487-9993-86DDE94FF3B4}" type="pres">
      <dgm:prSet presAssocID="{D9862F7D-DE7E-47F1-9338-202FB488AD7C}" presName="gear2srcNode" presStyleLbl="node1" presStyleIdx="1" presStyleCnt="3"/>
      <dgm:spPr/>
      <dgm:t>
        <a:bodyPr/>
        <a:lstStyle/>
        <a:p>
          <a:endParaRPr lang="nl-NL"/>
        </a:p>
      </dgm:t>
    </dgm:pt>
    <dgm:pt modelId="{B5852BA1-A8DF-4313-A6AF-9F12801C4A11}" type="pres">
      <dgm:prSet presAssocID="{D9862F7D-DE7E-47F1-9338-202FB488AD7C}" presName="gear2dstNode" presStyleLbl="node1" presStyleIdx="1" presStyleCnt="3"/>
      <dgm:spPr/>
      <dgm:t>
        <a:bodyPr/>
        <a:lstStyle/>
        <a:p>
          <a:endParaRPr lang="nl-NL"/>
        </a:p>
      </dgm:t>
    </dgm:pt>
    <dgm:pt modelId="{A4F35C66-318D-463D-B8DC-E9DC7FD09209}" type="pres">
      <dgm:prSet presAssocID="{A24D5F74-C96F-441F-B0C0-7D95E9CC94E0}" presName="gear3" presStyleLbl="node1" presStyleIdx="2" presStyleCnt="3" custAng="21573532" custScaleX="111989" custScaleY="106678" custLinFactNeighborX="49888" custLinFactNeighborY="-90431"/>
      <dgm:spPr/>
      <dgm:t>
        <a:bodyPr/>
        <a:lstStyle/>
        <a:p>
          <a:endParaRPr lang="nl-NL"/>
        </a:p>
      </dgm:t>
    </dgm:pt>
    <dgm:pt modelId="{30CEA855-5A8B-4D83-B12E-AAE2B4F243F3}" type="pres">
      <dgm:prSet presAssocID="{A24D5F74-C96F-441F-B0C0-7D95E9CC94E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DDED19-C019-4B3A-88AB-C643D0D7A0D5}" type="pres">
      <dgm:prSet presAssocID="{A24D5F74-C96F-441F-B0C0-7D95E9CC94E0}" presName="gear3srcNode" presStyleLbl="node1" presStyleIdx="2" presStyleCnt="3"/>
      <dgm:spPr/>
      <dgm:t>
        <a:bodyPr/>
        <a:lstStyle/>
        <a:p>
          <a:endParaRPr lang="nl-NL"/>
        </a:p>
      </dgm:t>
    </dgm:pt>
    <dgm:pt modelId="{86C003A7-0C63-47D3-96DC-54327490E710}" type="pres">
      <dgm:prSet presAssocID="{A24D5F74-C96F-441F-B0C0-7D95E9CC94E0}" presName="gear3dstNode" presStyleLbl="node1" presStyleIdx="2" presStyleCnt="3"/>
      <dgm:spPr/>
      <dgm:t>
        <a:bodyPr/>
        <a:lstStyle/>
        <a:p>
          <a:endParaRPr lang="nl-NL"/>
        </a:p>
      </dgm:t>
    </dgm:pt>
    <dgm:pt modelId="{432CD46E-682B-43AE-9729-6DB4A3B9DFF6}" type="pres">
      <dgm:prSet presAssocID="{34D8C98E-835C-4346-8F84-2E0E803D92C2}" presName="connector1" presStyleLbl="sibTrans2D1" presStyleIdx="0" presStyleCnt="3" custFlipVert="1" custFlipHor="1" custScaleX="6857" custScaleY="1870" custLinFactNeighborX="62227" custLinFactNeighborY="32719"/>
      <dgm:spPr/>
      <dgm:t>
        <a:bodyPr/>
        <a:lstStyle/>
        <a:p>
          <a:endParaRPr lang="nl-NL"/>
        </a:p>
      </dgm:t>
    </dgm:pt>
    <dgm:pt modelId="{FFB34A19-BC9B-4DB6-9DEF-FCBBF46AA748}" type="pres">
      <dgm:prSet presAssocID="{4AA5D436-EED1-410F-AE43-84F98E38BE23}" presName="connector2" presStyleLbl="sibTrans2D1" presStyleIdx="1" presStyleCnt="3" custFlipVert="1" custFlipHor="1" custScaleX="23875" custScaleY="7799" custLinFactY="-100000" custLinFactNeighborX="30770" custLinFactNeighborY="-121596"/>
      <dgm:spPr/>
      <dgm:t>
        <a:bodyPr/>
        <a:lstStyle/>
        <a:p>
          <a:endParaRPr lang="nl-NL"/>
        </a:p>
      </dgm:t>
    </dgm:pt>
    <dgm:pt modelId="{1B90DFB8-1658-4B85-9EED-B98AC72211F5}" type="pres">
      <dgm:prSet presAssocID="{9AC475F9-5576-4C09-B3C5-9BDDF7D20308}" presName="connector3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C8C1CAB3-3D13-4D60-8E86-C7264C19E24E}" type="presOf" srcId="{34D8C98E-835C-4346-8F84-2E0E803D92C2}" destId="{432CD46E-682B-43AE-9729-6DB4A3B9DFF6}" srcOrd="0" destOrd="0" presId="urn:microsoft.com/office/officeart/2005/8/layout/gear1"/>
    <dgm:cxn modelId="{0CAE4677-A6B2-4D65-81EB-A82F24F41554}" type="presOf" srcId="{4AA5D436-EED1-410F-AE43-84F98E38BE23}" destId="{FFB34A19-BC9B-4DB6-9DEF-FCBBF46AA748}" srcOrd="0" destOrd="0" presId="urn:microsoft.com/office/officeart/2005/8/layout/gear1"/>
    <dgm:cxn modelId="{15FF07BE-1D3D-441C-A401-A7637BAE6446}" type="presOf" srcId="{B4F23962-0155-4D20-9733-BFD7FAFE843C}" destId="{DAE92C46-2502-4A1B-A86C-49F21F4CB880}" srcOrd="2" destOrd="0" presId="urn:microsoft.com/office/officeart/2005/8/layout/gear1"/>
    <dgm:cxn modelId="{5E926E5D-8958-403A-9EC6-A88A357E8363}" srcId="{25A46E2D-0454-4E03-8071-22FFC6A43B85}" destId="{A24D5F74-C96F-441F-B0C0-7D95E9CC94E0}" srcOrd="2" destOrd="0" parTransId="{25C5698A-2ABC-4C06-A26C-62A9951CFA01}" sibTransId="{9AC475F9-5576-4C09-B3C5-9BDDF7D20308}"/>
    <dgm:cxn modelId="{FCC11863-A7F1-4E1A-A915-0DFDBA4D8C28}" type="presOf" srcId="{A24D5F74-C96F-441F-B0C0-7D95E9CC94E0}" destId="{86C003A7-0C63-47D3-96DC-54327490E710}" srcOrd="3" destOrd="0" presId="urn:microsoft.com/office/officeart/2005/8/layout/gear1"/>
    <dgm:cxn modelId="{21609EF3-D75F-4FBA-916D-B8BB98B65A46}" type="presOf" srcId="{9AC475F9-5576-4C09-B3C5-9BDDF7D20308}" destId="{1B90DFB8-1658-4B85-9EED-B98AC72211F5}" srcOrd="0" destOrd="0" presId="urn:microsoft.com/office/officeart/2005/8/layout/gear1"/>
    <dgm:cxn modelId="{A8645A2D-3444-4E0C-8031-43EEC9AF442B}" srcId="{25A46E2D-0454-4E03-8071-22FFC6A43B85}" destId="{D9862F7D-DE7E-47F1-9338-202FB488AD7C}" srcOrd="1" destOrd="0" parTransId="{F7FF0D1B-E533-46F4-9789-8571E65977B2}" sibTransId="{4AA5D436-EED1-410F-AE43-84F98E38BE23}"/>
    <dgm:cxn modelId="{8953DF3A-6562-49E8-9962-E4F7CD887E59}" type="presOf" srcId="{A24D5F74-C96F-441F-B0C0-7D95E9CC94E0}" destId="{A4F35C66-318D-463D-B8DC-E9DC7FD09209}" srcOrd="0" destOrd="0" presId="urn:microsoft.com/office/officeart/2005/8/layout/gear1"/>
    <dgm:cxn modelId="{0EC3E2C0-1AD7-4FA7-84EF-7E2128802208}" type="presOf" srcId="{A24D5F74-C96F-441F-B0C0-7D95E9CC94E0}" destId="{51DDED19-C019-4B3A-88AB-C643D0D7A0D5}" srcOrd="2" destOrd="0" presId="urn:microsoft.com/office/officeart/2005/8/layout/gear1"/>
    <dgm:cxn modelId="{FFB160DA-CA2E-48C7-BF3E-0A964CA30893}" type="presOf" srcId="{D9862F7D-DE7E-47F1-9338-202FB488AD7C}" destId="{972D7BF2-C1F6-4487-9993-86DDE94FF3B4}" srcOrd="1" destOrd="0" presId="urn:microsoft.com/office/officeart/2005/8/layout/gear1"/>
    <dgm:cxn modelId="{67A196D6-9B45-4B76-8A18-4A0FC043D95B}" srcId="{25A46E2D-0454-4E03-8071-22FFC6A43B85}" destId="{B4F23962-0155-4D20-9733-BFD7FAFE843C}" srcOrd="0" destOrd="0" parTransId="{50CD1869-D68B-4C9B-9675-6D82543D8E32}" sibTransId="{34D8C98E-835C-4346-8F84-2E0E803D92C2}"/>
    <dgm:cxn modelId="{D573F909-769B-4D96-ADED-AFE60B5B0B3C}" type="presOf" srcId="{B4F23962-0155-4D20-9733-BFD7FAFE843C}" destId="{992DDA01-5E86-402E-9B53-5A42ED0A7862}" srcOrd="0" destOrd="0" presId="urn:microsoft.com/office/officeart/2005/8/layout/gear1"/>
    <dgm:cxn modelId="{54181787-FC35-40E2-8455-F383F9312B53}" type="presOf" srcId="{25A46E2D-0454-4E03-8071-22FFC6A43B85}" destId="{600BD07F-3221-4F0E-8FC6-32CF549D0A16}" srcOrd="0" destOrd="0" presId="urn:microsoft.com/office/officeart/2005/8/layout/gear1"/>
    <dgm:cxn modelId="{87D335B1-0879-4F72-AD12-00837B8C832E}" type="presOf" srcId="{B4F23962-0155-4D20-9733-BFD7FAFE843C}" destId="{BD15E07A-569D-46C6-B55D-0856E6298B95}" srcOrd="1" destOrd="0" presId="urn:microsoft.com/office/officeart/2005/8/layout/gear1"/>
    <dgm:cxn modelId="{BF3E90FE-DC46-43C5-9138-A39EDAF6C393}" type="presOf" srcId="{D9862F7D-DE7E-47F1-9338-202FB488AD7C}" destId="{DDF6E2C7-3CFC-4AB6-95C2-FA539193B788}" srcOrd="0" destOrd="0" presId="urn:microsoft.com/office/officeart/2005/8/layout/gear1"/>
    <dgm:cxn modelId="{77334FE2-5665-4A3F-8F93-56325F345A70}" type="presOf" srcId="{D9862F7D-DE7E-47F1-9338-202FB488AD7C}" destId="{B5852BA1-A8DF-4313-A6AF-9F12801C4A11}" srcOrd="2" destOrd="0" presId="urn:microsoft.com/office/officeart/2005/8/layout/gear1"/>
    <dgm:cxn modelId="{D01D6B2B-9C22-4B71-8D96-2BE7FD162666}" type="presOf" srcId="{A24D5F74-C96F-441F-B0C0-7D95E9CC94E0}" destId="{30CEA855-5A8B-4D83-B12E-AAE2B4F243F3}" srcOrd="1" destOrd="0" presId="urn:microsoft.com/office/officeart/2005/8/layout/gear1"/>
    <dgm:cxn modelId="{674ACF70-4158-4225-8D06-C1695102C825}" type="presParOf" srcId="{600BD07F-3221-4F0E-8FC6-32CF549D0A16}" destId="{992DDA01-5E86-402E-9B53-5A42ED0A7862}" srcOrd="0" destOrd="0" presId="urn:microsoft.com/office/officeart/2005/8/layout/gear1"/>
    <dgm:cxn modelId="{2940416B-B48F-4D52-964B-7FFA21D7DE60}" type="presParOf" srcId="{600BD07F-3221-4F0E-8FC6-32CF549D0A16}" destId="{BD15E07A-569D-46C6-B55D-0856E6298B95}" srcOrd="1" destOrd="0" presId="urn:microsoft.com/office/officeart/2005/8/layout/gear1"/>
    <dgm:cxn modelId="{1A25273C-E4E2-4A5E-9C75-C4A15C1087CA}" type="presParOf" srcId="{600BD07F-3221-4F0E-8FC6-32CF549D0A16}" destId="{DAE92C46-2502-4A1B-A86C-49F21F4CB880}" srcOrd="2" destOrd="0" presId="urn:microsoft.com/office/officeart/2005/8/layout/gear1"/>
    <dgm:cxn modelId="{6075173C-FC43-4AB6-8AAD-50FD5DCF36F8}" type="presParOf" srcId="{600BD07F-3221-4F0E-8FC6-32CF549D0A16}" destId="{DDF6E2C7-3CFC-4AB6-95C2-FA539193B788}" srcOrd="3" destOrd="0" presId="urn:microsoft.com/office/officeart/2005/8/layout/gear1"/>
    <dgm:cxn modelId="{04C0A1BB-133B-4766-B83E-41B7172AB13E}" type="presParOf" srcId="{600BD07F-3221-4F0E-8FC6-32CF549D0A16}" destId="{972D7BF2-C1F6-4487-9993-86DDE94FF3B4}" srcOrd="4" destOrd="0" presId="urn:microsoft.com/office/officeart/2005/8/layout/gear1"/>
    <dgm:cxn modelId="{C79191DD-6267-4F68-AB9F-A77923465C6C}" type="presParOf" srcId="{600BD07F-3221-4F0E-8FC6-32CF549D0A16}" destId="{B5852BA1-A8DF-4313-A6AF-9F12801C4A11}" srcOrd="5" destOrd="0" presId="urn:microsoft.com/office/officeart/2005/8/layout/gear1"/>
    <dgm:cxn modelId="{D9B175A8-84A5-4C2E-8C22-7E2565910978}" type="presParOf" srcId="{600BD07F-3221-4F0E-8FC6-32CF549D0A16}" destId="{A4F35C66-318D-463D-B8DC-E9DC7FD09209}" srcOrd="6" destOrd="0" presId="urn:microsoft.com/office/officeart/2005/8/layout/gear1"/>
    <dgm:cxn modelId="{1369D725-335E-4E70-962B-BF32F901CFE2}" type="presParOf" srcId="{600BD07F-3221-4F0E-8FC6-32CF549D0A16}" destId="{30CEA855-5A8B-4D83-B12E-AAE2B4F243F3}" srcOrd="7" destOrd="0" presId="urn:microsoft.com/office/officeart/2005/8/layout/gear1"/>
    <dgm:cxn modelId="{37D9F57E-C155-46B0-8A46-FC1408DCA580}" type="presParOf" srcId="{600BD07F-3221-4F0E-8FC6-32CF549D0A16}" destId="{51DDED19-C019-4B3A-88AB-C643D0D7A0D5}" srcOrd="8" destOrd="0" presId="urn:microsoft.com/office/officeart/2005/8/layout/gear1"/>
    <dgm:cxn modelId="{8CCA1004-D407-4AE3-9A23-68939A0B55FE}" type="presParOf" srcId="{600BD07F-3221-4F0E-8FC6-32CF549D0A16}" destId="{86C003A7-0C63-47D3-96DC-54327490E710}" srcOrd="9" destOrd="0" presId="urn:microsoft.com/office/officeart/2005/8/layout/gear1"/>
    <dgm:cxn modelId="{665AB611-19C5-4315-9BB3-9AE6DF714AF1}" type="presParOf" srcId="{600BD07F-3221-4F0E-8FC6-32CF549D0A16}" destId="{432CD46E-682B-43AE-9729-6DB4A3B9DFF6}" srcOrd="10" destOrd="0" presId="urn:microsoft.com/office/officeart/2005/8/layout/gear1"/>
    <dgm:cxn modelId="{CC1D25BE-439E-4163-A55D-462D9D1A71E9}" type="presParOf" srcId="{600BD07F-3221-4F0E-8FC6-32CF549D0A16}" destId="{FFB34A19-BC9B-4DB6-9DEF-FCBBF46AA748}" srcOrd="11" destOrd="0" presId="urn:microsoft.com/office/officeart/2005/8/layout/gear1"/>
    <dgm:cxn modelId="{E1F60217-0E81-495F-8C56-22448A5BCEAF}" type="presParOf" srcId="{600BD07F-3221-4F0E-8FC6-32CF549D0A16}" destId="{1B90DFB8-1658-4B85-9EED-B98AC72211F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5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4EB98-DEC0-4A5D-A348-E92CAE79AF5D}" type="datetimeFigureOut">
              <a:rPr lang="nl-NL" smtClean="0"/>
              <a:pPr/>
              <a:t>24-5-2016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D42DB-A366-45DC-BA7D-171D0309C8C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8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C5C8-6312-402B-8DE9-72D8D4401C91}" type="datetimeFigureOut">
              <a:rPr lang="nl-NL" smtClean="0"/>
              <a:pPr/>
              <a:t>24-5-2016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5AC7-D60F-4D17-803B-34D3B8D1E5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58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723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66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417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6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49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316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98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51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41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52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85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2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56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pn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3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37138" y="6515100"/>
            <a:ext cx="3932237" cy="209550"/>
          </a:xfrm>
        </p:spPr>
        <p:txBody>
          <a:bodyPr anchor="t"/>
          <a:lstStyle>
            <a:lvl1pPr algn="l">
              <a:defRPr/>
            </a:lvl1pPr>
          </a:lstStyle>
          <a:p>
            <a:fld id="{8CCE9D94-36EE-4824-8178-7FB8AA581E0C}" type="datetime4">
              <a:rPr lang="nl-NL" smtClean="0"/>
              <a:pPr/>
              <a:t>24 mei 2016</a:t>
            </a:fld>
            <a:endParaRPr lang="nl-NL" dirty="0" smtClean="0"/>
          </a:p>
          <a:p>
            <a:endParaRPr lang="nl-NL" dirty="0"/>
          </a:p>
        </p:txBody>
      </p:sp>
      <p:pic>
        <p:nvPicPr>
          <p:cNvPr id="10246" name="Picture 6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2" cstate="print"/>
          <a:srcRect l="46451" r="45684" b="20656"/>
          <a:stretch>
            <a:fillRect/>
          </a:stretch>
        </p:blipFill>
        <p:spPr bwMode="auto">
          <a:xfrm>
            <a:off x="4262438" y="0"/>
            <a:ext cx="66960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:\AAA Logo's Infrastructuur en Milieu\IenM\Woordmerk voor Powerpoint_dia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300" y="609600"/>
            <a:ext cx="3822700" cy="8651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EF2F35-8544-45E9-A9F0-10E1512DFDD6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100262" cy="49133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33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E1908A3-7F0B-4DB9-9DB0-5593715A59A2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401050" cy="492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/>
          <a:p>
            <a:r>
              <a:rPr lang="nl-NL" smtClean="0"/>
              <a:t>Klik op het pictogram als u een illustratie wilt toevoegen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66725" y="6611938"/>
            <a:ext cx="1905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7264400" y="6611938"/>
            <a:ext cx="1508125" cy="119062"/>
          </a:xfrm>
        </p:spPr>
        <p:txBody>
          <a:bodyPr/>
          <a:lstStyle>
            <a:lvl1pPr>
              <a:defRPr/>
            </a:lvl1pPr>
          </a:lstStyle>
          <a:p>
            <a:fld id="{335A4514-0DC8-40BB-AD85-EDF48AFA3202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77CC-C450-471B-AF01-59230ECC7DD8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0322-CB6F-4F62-8FD5-BCCEC10D1330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1348-8F73-4A31-B9AD-D3BBBED24DD1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E0B1-51B1-4376-89F8-03C46B96BCF1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9DC8-2CDC-486B-818B-5B1E708BD9E8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CF99-6454-454E-93CF-BBE02ACD735B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753-A431-4D3C-B92F-E53CA95D582B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D81E34-518B-4290-AF8B-68A9F3D9F497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2B97-B978-4C76-96DF-4DB47A7C6478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0F30-65E2-4C78-9061-A9F7FC06663F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955B-F52F-4804-8B16-5E916CE478B7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08E-3170-49A3-9AA8-10AFB7D3AEDC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E642-D813-486F-A7F2-D6FCFAE59217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A56C-4AE2-4154-9D3C-0AB114E12BAA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4786-ADBE-40E0-8482-7E7CD736EDEC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B5A0-1BFF-4D96-8F06-3C931C08CEC5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1FF-F873-4CD2-AF73-962072EA4F73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19C6-D88D-4017-94BF-B46C6C51CD8F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166F50-C70E-4B72-98A4-95E299E21F5F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CCD2-F6B4-4EAB-91B5-9D4D6B91AFF0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F9F7-D31A-4009-BCCF-F5EF6FE9094C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4856-523C-4D31-A298-0CED73535ECB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9050-5578-46E7-8771-69B7FBD54D78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A175-2485-44C5-B0EE-ABB2747E6DBE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25E3-30E6-4F4A-8F87-D572BE19AEE6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0765110-E940-457F-9280-D1B14E8DCA07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8B1D2C-5F55-4D60-A6B9-57845DFD8F29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8A9A4BB-EE1D-4D98-95E8-E476D5670BA8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176132-A583-4DEC-A738-EFAC013B3242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793BCC-BAC2-4285-B7A7-2B5E9CAAC578}" type="datetime4">
              <a:rPr lang="nl-NL" smtClean="0"/>
              <a:pPr/>
              <a:t>24 mei 2016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AFAF1C8-110B-42E5-9397-4C09B75D7EEC}" type="datetime4">
              <a:rPr lang="nl-NL" smtClean="0"/>
              <a:pPr/>
              <a:t>24 mei 2016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image" Target="../media/image1.png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20.xml" />
  <Relationship Id="rId13" Type="http://schemas.openxmlformats.org/officeDocument/2006/relationships/theme" Target="../theme/theme2.xml" />
  <Relationship Id="rId3" Type="http://schemas.openxmlformats.org/officeDocument/2006/relationships/slideLayout" Target="../slideLayouts/slideLayout15.xml" />
  <Relationship Id="rId7" Type="http://schemas.openxmlformats.org/officeDocument/2006/relationships/slideLayout" Target="../slideLayouts/slideLayout19.xml" />
  <Relationship Id="rId12" Type="http://schemas.openxmlformats.org/officeDocument/2006/relationships/slideLayout" Target="../slideLayouts/slideLayout24.xml" />
  <Relationship Id="rId2" Type="http://schemas.openxmlformats.org/officeDocument/2006/relationships/slideLayout" Target="../slideLayouts/slideLayout14.xml" />
  <Relationship Id="rId1" Type="http://schemas.openxmlformats.org/officeDocument/2006/relationships/slideLayout" Target="../slideLayouts/slideLayout13.xml" />
  <Relationship Id="rId6" Type="http://schemas.openxmlformats.org/officeDocument/2006/relationships/slideLayout" Target="../slideLayouts/slideLayout18.xml" />
  <Relationship Id="rId11" Type="http://schemas.openxmlformats.org/officeDocument/2006/relationships/slideLayout" Target="../slideLayouts/slideLayout23.xml" />
  <Relationship Id="rId5" Type="http://schemas.openxmlformats.org/officeDocument/2006/relationships/slideLayout" Target="../slideLayouts/slideLayout17.xml" />
  <Relationship Id="rId10" Type="http://schemas.openxmlformats.org/officeDocument/2006/relationships/slideLayout" Target="../slideLayouts/slideLayout22.xml" />
  <Relationship Id="rId4" Type="http://schemas.openxmlformats.org/officeDocument/2006/relationships/slideLayout" Target="../slideLayouts/slideLayout16.xml" />
  <Relationship Id="rId9" Type="http://schemas.openxmlformats.org/officeDocument/2006/relationships/slideLayout" Target="../slideLayouts/slideLayout21.xml" />
</Relationships>
</file>

<file path=ppt/slideMasters/_rels/slideMaster3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32.xml" />
  <Relationship Id="rId3" Type="http://schemas.openxmlformats.org/officeDocument/2006/relationships/slideLayout" Target="../slideLayouts/slideLayout27.xml" />
  <Relationship Id="rId7" Type="http://schemas.openxmlformats.org/officeDocument/2006/relationships/slideLayout" Target="../slideLayouts/slideLayout31.xml" />
  <Relationship Id="rId12" Type="http://schemas.openxmlformats.org/officeDocument/2006/relationships/theme" Target="../theme/theme3.xml" />
  <Relationship Id="rId2" Type="http://schemas.openxmlformats.org/officeDocument/2006/relationships/slideLayout" Target="../slideLayouts/slideLayout26.xml" />
  <Relationship Id="rId1" Type="http://schemas.openxmlformats.org/officeDocument/2006/relationships/slideLayout" Target="../slideLayouts/slideLayout25.xml" />
  <Relationship Id="rId6" Type="http://schemas.openxmlformats.org/officeDocument/2006/relationships/slideLayout" Target="../slideLayouts/slideLayout30.xml" />
  <Relationship Id="rId11" Type="http://schemas.openxmlformats.org/officeDocument/2006/relationships/slideLayout" Target="../slideLayouts/slideLayout35.xml" />
  <Relationship Id="rId5" Type="http://schemas.openxmlformats.org/officeDocument/2006/relationships/slideLayout" Target="../slideLayouts/slideLayout29.xml" />
  <Relationship Id="rId10" Type="http://schemas.openxmlformats.org/officeDocument/2006/relationships/slideLayout" Target="../slideLayouts/slideLayout34.xml" />
  <Relationship Id="rId4" Type="http://schemas.openxmlformats.org/officeDocument/2006/relationships/slideLayout" Target="../slideLayouts/slideLayout28.xml" />
  <Relationship Id="rId9" Type="http://schemas.openxmlformats.org/officeDocument/2006/relationships/slideLayout" Target="../slideLayouts/slideLayout33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611938"/>
            <a:ext cx="1508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742D64F9-4950-4B87-99D6-3E402B21EE48}" type="datetime4">
              <a:rPr lang="nl-NL" smtClean="0"/>
              <a:pPr/>
              <a:t>24 mei 2016</a:t>
            </a:fld>
            <a:endParaRPr lang="nl-NL" dirty="0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4" cstate="print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7" y="6525344"/>
            <a:ext cx="2736304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F355-77D9-4F5B-B222-56736BE901F7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D965-F092-4524-87C2-A42860620D4F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8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0600-6232-43CF-AE42-4E153F408FB1}" type="datetime4">
              <a:rPr lang="nl-NL" smtClean="0"/>
              <a:pPr/>
              <a:t>24 mei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C4C6-A494-4084-B2F7-41CA961A4D0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  <Relationship Id="rId5" Type="http://schemas.openxmlformats.org/officeDocument/2006/relationships/image" Target="../media/image5.png" />
  <Relationship Id="rId4" Type="http://schemas.openxmlformats.org/officeDocument/2006/relationships/image" Target="../media/image3.png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2.jpeg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s://www.youtube.com/watch?v=SPhK1bVgLzM" TargetMode="External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pn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jpe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7.png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jpe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jpe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8" Type="http://schemas.openxmlformats.org/officeDocument/2006/relationships/diagramData" Target="../diagrams/data2.xml" />
  <Relationship Id="rId3" Type="http://schemas.openxmlformats.org/officeDocument/2006/relationships/diagramData" Target="../diagrams/data1.xml" />
  <Relationship Id="rId7" Type="http://schemas.microsoft.com/office/2007/relationships/diagramDrawing" Target="../diagrams/drawing1.xml" />
  <Relationship Id="rId12" Type="http://schemas.microsoft.com/office/2007/relationships/diagramDrawing" Target="../diagrams/drawing2.xml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1.xml" />
  <Relationship Id="rId11" Type="http://schemas.openxmlformats.org/officeDocument/2006/relationships/diagramColors" Target="../diagrams/colors2.xml" />
  <Relationship Id="rId5" Type="http://schemas.openxmlformats.org/officeDocument/2006/relationships/diagramQuickStyle" Target="../diagrams/quickStyle1.xml" />
  <Relationship Id="rId10" Type="http://schemas.openxmlformats.org/officeDocument/2006/relationships/diagramQuickStyle" Target="../diagrams/quickStyle2.xml" />
  <Relationship Id="rId4" Type="http://schemas.openxmlformats.org/officeDocument/2006/relationships/diagramLayout" Target="../diagrams/layout1.xml" />
  <Relationship Id="rId9" Type="http://schemas.openxmlformats.org/officeDocument/2006/relationships/diagramLayout" Target="../diagrams/layout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400" dirty="0" smtClean="0"/>
              <a:t>Gebiedsontwikkeling en de Omgevingswet</a:t>
            </a:r>
            <a:br>
              <a:rPr lang="nl-NL" sz="2400" dirty="0" smtClean="0"/>
            </a:br>
            <a:endParaRPr lang="nl-NL" sz="2400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953000" y="762000"/>
            <a:ext cx="2819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5127" name="Picture 7" descr="I:\AAA Logo's Infrastructuur en Milieu\IenM\Woordmerk voor Powerpoint_di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300" y="609600"/>
            <a:ext cx="3822700" cy="865188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9091" t="1807" r="9091" b="4819"/>
          <a:stretch>
            <a:fillRect/>
          </a:stretch>
        </p:blipFill>
        <p:spPr bwMode="auto">
          <a:xfrm>
            <a:off x="4286250" y="0"/>
            <a:ext cx="571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3717032"/>
            <a:ext cx="3598862" cy="1752600"/>
          </a:xfrm>
        </p:spPr>
        <p:txBody>
          <a:bodyPr/>
          <a:lstStyle/>
          <a:p>
            <a:r>
              <a:rPr lang="nl-NL" dirty="0" smtClean="0"/>
              <a:t>Bijeenkomst </a:t>
            </a:r>
            <a:r>
              <a:rPr lang="nl-NL" dirty="0" err="1" smtClean="0"/>
              <a:t>Stibbe</a:t>
            </a:r>
            <a:endParaRPr lang="nl-NL" dirty="0" smtClean="0"/>
          </a:p>
          <a:p>
            <a:r>
              <a:rPr lang="nl-NL" dirty="0" smtClean="0"/>
              <a:t>19 mei 2016</a:t>
            </a:r>
          </a:p>
          <a:p>
            <a:endParaRPr lang="nl-NL" dirty="0" smtClean="0"/>
          </a:p>
          <a:p>
            <a:r>
              <a:rPr lang="nl-NL" dirty="0" smtClean="0"/>
              <a:t>Edward Stigter, </a:t>
            </a:r>
            <a:br>
              <a:rPr lang="nl-NL" dirty="0" smtClean="0"/>
            </a:br>
            <a:r>
              <a:rPr lang="nl-NL" dirty="0" smtClean="0"/>
              <a:t>programmadirecteur Eenvoudig Beter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kern="1200" dirty="0" smtClean="0">
                <a:solidFill>
                  <a:srgbClr val="70A426"/>
                </a:solidFill>
              </a:rPr>
              <a:t>Bestuurlijke afwegingsruimte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Rijksregels milieu niet meer “uitputtend”: Ruimte voor milieuregels in omgevingsplan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Ø"/>
            </a:pPr>
            <a:endParaRPr lang="nl-NL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Rijk </a:t>
            </a:r>
            <a:r>
              <a:rPr lang="nl-NL" b="1" i="1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beperkt</a:t>
            </a: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zich tot </a:t>
            </a: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technische eisen</a:t>
            </a:r>
          </a:p>
          <a:p>
            <a:pPr marL="800100" lvl="1" indent="-342900">
              <a:lnSpc>
                <a:spcPts val="2000"/>
              </a:lnSpc>
              <a:buFont typeface="Wingdings" pitchFamily="2" charset="2"/>
              <a:buChar char="Ø"/>
            </a:pP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Milieuactiviteit: preventie/beperking milieubelasting</a:t>
            </a:r>
          </a:p>
          <a:p>
            <a:pPr marL="800100" lvl="1" indent="-342900">
              <a:lnSpc>
                <a:spcPts val="2000"/>
              </a:lnSpc>
              <a:buFont typeface="Wingdings" pitchFamily="2" charset="2"/>
              <a:buChar char="Ø"/>
            </a:pP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Bouwactiviteit: minimaal niveau bouwwerken </a:t>
            </a:r>
          </a:p>
          <a:p>
            <a:pPr marL="800100" lvl="1" indent="-342900">
              <a:lnSpc>
                <a:spcPts val="2000"/>
              </a:lnSpc>
              <a:buFont typeface="Wingdings" pitchFamily="2" charset="2"/>
              <a:buChar char="Ø"/>
            </a:pPr>
            <a:endParaRPr lang="nl-NL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342900" lvl="1" indent="-342900">
              <a:lnSpc>
                <a:spcPts val="2000"/>
              </a:lnSpc>
              <a:buFont typeface="Arial" pitchFamily="34" charset="0"/>
              <a:buChar char="•"/>
            </a:pP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Generiek maatwerkmogelijkheden rijksregels</a:t>
            </a:r>
          </a:p>
          <a:p>
            <a:pPr marL="342900" lvl="1" indent="-342900">
              <a:lnSpc>
                <a:spcPts val="2000"/>
              </a:lnSpc>
              <a:buFont typeface="Arial" pitchFamily="34" charset="0"/>
              <a:buChar char="•"/>
            </a:pPr>
            <a:endParaRPr lang="nl-NL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342900" lvl="1" indent="-342900">
              <a:lnSpc>
                <a:spcPts val="2000"/>
              </a:lnSpc>
              <a:buFont typeface="Arial" pitchFamily="34" charset="0"/>
              <a:buChar char="•"/>
            </a:pPr>
            <a:r>
              <a:rPr lang="nl-NL" kern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Afweegruimte om in vergunning  “aan”en “uit”zetten algemene rijksregels</a:t>
            </a:r>
          </a:p>
          <a:p>
            <a:pPr marL="342900" lvl="1" indent="-342900">
              <a:lnSpc>
                <a:spcPts val="2000"/>
              </a:lnSpc>
              <a:buFont typeface="Arial" pitchFamily="34" charset="0"/>
              <a:buChar char="•"/>
            </a:pPr>
            <a:endParaRPr lang="nl-NL" kern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pPr marL="800100" lvl="3" indent="-342900">
              <a:buFont typeface="Wingdings" pitchFamily="2" charset="2"/>
              <a:buChar char="Ø"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pPr marL="800100" lvl="3" indent="-342900">
              <a:buNone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pPr marL="800100" lvl="3" indent="-342900">
              <a:buFont typeface="Wingdings" pitchFamily="2" charset="2"/>
              <a:buChar char="Ø"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nl-NL" dirty="0" smtClean="0">
              <a:ea typeface="+mn-ea"/>
              <a:cs typeface="+mn-cs"/>
              <a:sym typeface="Wingdings" pitchFamily="2" charset="2"/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Bestuurlijke afwegingsruimte</a:t>
            </a:r>
            <a:endParaRPr lang="nl-NL" b="1" dirty="0">
              <a:solidFill>
                <a:srgbClr val="70A42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Decentraal tenzij: </a:t>
            </a:r>
            <a:r>
              <a:rPr lang="nl-NL" dirty="0" err="1" smtClean="0">
                <a:solidFill>
                  <a:srgbClr val="002060"/>
                </a:solidFill>
              </a:rPr>
              <a:t>locatie-afhankelijke</a:t>
            </a:r>
            <a:r>
              <a:rPr lang="nl-NL" dirty="0" smtClean="0">
                <a:solidFill>
                  <a:srgbClr val="002060"/>
                </a:solidFill>
              </a:rPr>
              <a:t> regels worden decentraal geregeld </a:t>
            </a:r>
          </a:p>
          <a:p>
            <a:pPr lvl="0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Afweegruimte vergroot ten aanzien van: </a:t>
            </a:r>
          </a:p>
          <a:p>
            <a:pPr lvl="1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Geluid van bedrijfsmatige activiteiten</a:t>
            </a:r>
          </a:p>
          <a:p>
            <a:pPr lvl="1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Externe veiligheid</a:t>
            </a:r>
          </a:p>
          <a:p>
            <a:pPr lvl="1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Tijdelijk gebruik van reserveringsgebieden</a:t>
            </a:r>
          </a:p>
          <a:p>
            <a:pPr lvl="1"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De regeling plattelandswoningen is verruimd 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Aanvullende bestuurlijke afwegingsruimte voor specifieke omstandigheden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622" t="17726" r="17879" b="7395"/>
          <a:stretch>
            <a:fillRect/>
          </a:stretch>
        </p:blipFill>
        <p:spPr bwMode="auto">
          <a:xfrm>
            <a:off x="0" y="1472208"/>
            <a:ext cx="9144000" cy="538579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01050" cy="492125"/>
          </a:xfrm>
        </p:spPr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Meer bestuurlijk afwegingsruimte</a:t>
            </a:r>
            <a:endParaRPr lang="nl-NL" dirty="0"/>
          </a:p>
        </p:txBody>
      </p:sp>
      <p:cxnSp>
        <p:nvCxnSpPr>
          <p:cNvPr id="32" name="Rechte verbindingslijn 31"/>
          <p:cNvCxnSpPr/>
          <p:nvPr/>
        </p:nvCxnSpPr>
        <p:spPr bwMode="auto">
          <a:xfrm>
            <a:off x="4355976" y="1556792"/>
            <a:ext cx="1080120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Rechte verbindingslijn 32"/>
          <p:cNvCxnSpPr/>
          <p:nvPr/>
        </p:nvCxnSpPr>
        <p:spPr bwMode="auto">
          <a:xfrm flipV="1">
            <a:off x="5436096" y="2564904"/>
            <a:ext cx="0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Rechte verbindingslijn 41"/>
          <p:cNvCxnSpPr/>
          <p:nvPr/>
        </p:nvCxnSpPr>
        <p:spPr bwMode="auto">
          <a:xfrm flipV="1">
            <a:off x="5076056" y="2708920"/>
            <a:ext cx="36004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5076056" y="2924944"/>
            <a:ext cx="216024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Rechte verbindingslijn 48"/>
          <p:cNvCxnSpPr/>
          <p:nvPr/>
        </p:nvCxnSpPr>
        <p:spPr bwMode="auto">
          <a:xfrm flipV="1">
            <a:off x="5220072" y="2852936"/>
            <a:ext cx="432048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Rechte verbindingslijn 49"/>
          <p:cNvCxnSpPr/>
          <p:nvPr/>
        </p:nvCxnSpPr>
        <p:spPr bwMode="auto">
          <a:xfrm flipV="1">
            <a:off x="5796136" y="2636912"/>
            <a:ext cx="72008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Rechte verbindingslijn 51"/>
          <p:cNvCxnSpPr/>
          <p:nvPr/>
        </p:nvCxnSpPr>
        <p:spPr bwMode="auto">
          <a:xfrm>
            <a:off x="5652120" y="2852936"/>
            <a:ext cx="144016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Rechte verbindingslijn 55"/>
          <p:cNvCxnSpPr/>
          <p:nvPr/>
        </p:nvCxnSpPr>
        <p:spPr bwMode="auto">
          <a:xfrm flipV="1">
            <a:off x="5580112" y="3284984"/>
            <a:ext cx="144016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Rechte verbindingslijn 57"/>
          <p:cNvCxnSpPr/>
          <p:nvPr/>
        </p:nvCxnSpPr>
        <p:spPr bwMode="auto">
          <a:xfrm flipV="1">
            <a:off x="3851920" y="4581128"/>
            <a:ext cx="1944216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Rechte verbindingslijn 59"/>
          <p:cNvCxnSpPr/>
          <p:nvPr/>
        </p:nvCxnSpPr>
        <p:spPr bwMode="auto">
          <a:xfrm flipH="1" flipV="1">
            <a:off x="5580112" y="4005064"/>
            <a:ext cx="792088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Rechte verbindingslijn 72"/>
          <p:cNvCxnSpPr/>
          <p:nvPr/>
        </p:nvCxnSpPr>
        <p:spPr bwMode="auto">
          <a:xfrm flipH="1" flipV="1">
            <a:off x="6516216" y="2636912"/>
            <a:ext cx="504056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Rechte verbindingslijn 78"/>
          <p:cNvCxnSpPr/>
          <p:nvPr/>
        </p:nvCxnSpPr>
        <p:spPr bwMode="auto">
          <a:xfrm flipH="1">
            <a:off x="5940152" y="4365104"/>
            <a:ext cx="432048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Rechte verbindingslijn 81"/>
          <p:cNvCxnSpPr/>
          <p:nvPr/>
        </p:nvCxnSpPr>
        <p:spPr bwMode="auto">
          <a:xfrm>
            <a:off x="5940152" y="4581128"/>
            <a:ext cx="216024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Rechte verbindingslijn 84"/>
          <p:cNvCxnSpPr/>
          <p:nvPr/>
        </p:nvCxnSpPr>
        <p:spPr bwMode="auto">
          <a:xfrm>
            <a:off x="5796136" y="4581128"/>
            <a:ext cx="288032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Rechte verbindingslijn 89"/>
          <p:cNvCxnSpPr/>
          <p:nvPr/>
        </p:nvCxnSpPr>
        <p:spPr bwMode="auto">
          <a:xfrm flipV="1">
            <a:off x="6092552" y="3933056"/>
            <a:ext cx="1359768" cy="8724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Rechte verbindingslijn 92"/>
          <p:cNvCxnSpPr/>
          <p:nvPr/>
        </p:nvCxnSpPr>
        <p:spPr bwMode="auto">
          <a:xfrm flipH="1">
            <a:off x="7452320" y="3933056"/>
            <a:ext cx="792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Rechte verbindingslijn 95"/>
          <p:cNvCxnSpPr/>
          <p:nvPr/>
        </p:nvCxnSpPr>
        <p:spPr bwMode="auto">
          <a:xfrm>
            <a:off x="8244408" y="3933056"/>
            <a:ext cx="648072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Rechte verbindingslijn 99"/>
          <p:cNvCxnSpPr>
            <a:stCxn id="109" idx="0"/>
          </p:cNvCxnSpPr>
          <p:nvPr/>
        </p:nvCxnSpPr>
        <p:spPr bwMode="auto">
          <a:xfrm flipV="1">
            <a:off x="8850614" y="4653136"/>
            <a:ext cx="41866" cy="2898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Rechte verbindingslijn 102"/>
          <p:cNvCxnSpPr/>
          <p:nvPr/>
        </p:nvCxnSpPr>
        <p:spPr bwMode="auto">
          <a:xfrm flipV="1">
            <a:off x="6948264" y="4941168"/>
            <a:ext cx="1008112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Boog 108"/>
          <p:cNvSpPr/>
          <p:nvPr/>
        </p:nvSpPr>
        <p:spPr bwMode="auto">
          <a:xfrm rot="4489355">
            <a:off x="7393756" y="3741257"/>
            <a:ext cx="1636023" cy="1488042"/>
          </a:xfrm>
          <a:prstGeom prst="arc">
            <a:avLst>
              <a:gd name="adj1" fmla="val 19247882"/>
              <a:gd name="adj2" fmla="val 21203101"/>
            </a:avLst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0" name="Boog 109"/>
          <p:cNvSpPr/>
          <p:nvPr/>
        </p:nvSpPr>
        <p:spPr bwMode="auto">
          <a:xfrm rot="7608313">
            <a:off x="7708760" y="3713675"/>
            <a:ext cx="1636023" cy="1488042"/>
          </a:xfrm>
          <a:prstGeom prst="arc">
            <a:avLst>
              <a:gd name="adj1" fmla="val 19247882"/>
              <a:gd name="adj2" fmla="val 867453"/>
            </a:avLst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cxnSp>
        <p:nvCxnSpPr>
          <p:cNvPr id="119" name="Rechte verbindingslijn 118"/>
          <p:cNvCxnSpPr/>
          <p:nvPr/>
        </p:nvCxnSpPr>
        <p:spPr bwMode="auto">
          <a:xfrm>
            <a:off x="7524328" y="5661248"/>
            <a:ext cx="288032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Rechte verbindingslijn 119"/>
          <p:cNvCxnSpPr/>
          <p:nvPr/>
        </p:nvCxnSpPr>
        <p:spPr bwMode="auto">
          <a:xfrm>
            <a:off x="7020272" y="5589240"/>
            <a:ext cx="28803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Rechte verbindingslijn 121"/>
          <p:cNvCxnSpPr/>
          <p:nvPr/>
        </p:nvCxnSpPr>
        <p:spPr bwMode="auto">
          <a:xfrm flipV="1">
            <a:off x="7308304" y="5661248"/>
            <a:ext cx="216024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Rechte verbindingslijn 124"/>
          <p:cNvCxnSpPr/>
          <p:nvPr/>
        </p:nvCxnSpPr>
        <p:spPr bwMode="auto">
          <a:xfrm flipV="1">
            <a:off x="7236296" y="5949280"/>
            <a:ext cx="576064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Rechte verbindingslijn 128"/>
          <p:cNvCxnSpPr/>
          <p:nvPr/>
        </p:nvCxnSpPr>
        <p:spPr bwMode="auto">
          <a:xfrm>
            <a:off x="7020272" y="5949280"/>
            <a:ext cx="288032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Rechte verbindingslijn 129"/>
          <p:cNvCxnSpPr/>
          <p:nvPr/>
        </p:nvCxnSpPr>
        <p:spPr bwMode="auto">
          <a:xfrm flipV="1">
            <a:off x="6516216" y="5949280"/>
            <a:ext cx="576064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Rechte verbindingslijn 131"/>
          <p:cNvCxnSpPr/>
          <p:nvPr/>
        </p:nvCxnSpPr>
        <p:spPr bwMode="auto">
          <a:xfrm flipH="1" flipV="1">
            <a:off x="5940152" y="5445224"/>
            <a:ext cx="576064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Rechte verbindingslijn 134"/>
          <p:cNvCxnSpPr/>
          <p:nvPr/>
        </p:nvCxnSpPr>
        <p:spPr bwMode="auto">
          <a:xfrm flipH="1">
            <a:off x="5940152" y="5229200"/>
            <a:ext cx="36004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Rechte verbindingslijn 137"/>
          <p:cNvCxnSpPr/>
          <p:nvPr/>
        </p:nvCxnSpPr>
        <p:spPr bwMode="auto">
          <a:xfrm flipH="1">
            <a:off x="5940152" y="4869160"/>
            <a:ext cx="72008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Rechte verbindingslijn 141"/>
          <p:cNvCxnSpPr/>
          <p:nvPr/>
        </p:nvCxnSpPr>
        <p:spPr bwMode="auto">
          <a:xfrm>
            <a:off x="5940152" y="4941168"/>
            <a:ext cx="360040" cy="360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Rechte verbindingslijn 145"/>
          <p:cNvCxnSpPr/>
          <p:nvPr/>
        </p:nvCxnSpPr>
        <p:spPr bwMode="auto">
          <a:xfrm flipH="1" flipV="1">
            <a:off x="3851920" y="5517232"/>
            <a:ext cx="648072" cy="10801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Rechte verbindingslijn 147"/>
          <p:cNvCxnSpPr/>
          <p:nvPr/>
        </p:nvCxnSpPr>
        <p:spPr bwMode="auto">
          <a:xfrm flipH="1">
            <a:off x="3995936" y="6597352"/>
            <a:ext cx="504056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Rechte verbindingslijn 150"/>
          <p:cNvCxnSpPr/>
          <p:nvPr/>
        </p:nvCxnSpPr>
        <p:spPr bwMode="auto">
          <a:xfrm flipH="1" flipV="1">
            <a:off x="3779912" y="6597352"/>
            <a:ext cx="288032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Rechte verbindingslijn 154"/>
          <p:cNvCxnSpPr/>
          <p:nvPr/>
        </p:nvCxnSpPr>
        <p:spPr bwMode="auto">
          <a:xfrm>
            <a:off x="3131840" y="5805264"/>
            <a:ext cx="720080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Rechte verbindingslijn 157"/>
          <p:cNvCxnSpPr/>
          <p:nvPr/>
        </p:nvCxnSpPr>
        <p:spPr bwMode="auto">
          <a:xfrm flipH="1">
            <a:off x="2195736" y="5805264"/>
            <a:ext cx="1008112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Rechte verbindingslijn 161"/>
          <p:cNvCxnSpPr/>
          <p:nvPr/>
        </p:nvCxnSpPr>
        <p:spPr bwMode="auto">
          <a:xfrm>
            <a:off x="251520" y="4941168"/>
            <a:ext cx="576064" cy="100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Rechte verbindingslijn 163"/>
          <p:cNvCxnSpPr/>
          <p:nvPr/>
        </p:nvCxnSpPr>
        <p:spPr bwMode="auto">
          <a:xfrm flipH="1">
            <a:off x="827584" y="5661248"/>
            <a:ext cx="864096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Rechte verbindingslijn 166"/>
          <p:cNvCxnSpPr/>
          <p:nvPr/>
        </p:nvCxnSpPr>
        <p:spPr bwMode="auto">
          <a:xfrm>
            <a:off x="1691680" y="5661248"/>
            <a:ext cx="504056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Rechte verbindingslijn 169"/>
          <p:cNvCxnSpPr/>
          <p:nvPr/>
        </p:nvCxnSpPr>
        <p:spPr bwMode="auto">
          <a:xfrm flipV="1">
            <a:off x="251520" y="2780928"/>
            <a:ext cx="2376264" cy="21602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Rechte verbindingslijn 173"/>
          <p:cNvCxnSpPr/>
          <p:nvPr/>
        </p:nvCxnSpPr>
        <p:spPr bwMode="auto">
          <a:xfrm flipV="1">
            <a:off x="2627784" y="1556792"/>
            <a:ext cx="1728192" cy="12241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Tekstvak 184"/>
          <p:cNvSpPr txBox="1"/>
          <p:nvPr/>
        </p:nvSpPr>
        <p:spPr>
          <a:xfrm>
            <a:off x="1835696" y="5013176"/>
            <a:ext cx="4232572" cy="929485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nl-NL" sz="1600" b="1" kern="0" dirty="0" smtClean="0">
                <a:latin typeface="+mj-lt"/>
              </a:rPr>
              <a:t>Opgave Omgevingsplan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nl-NL" sz="1600" b="1" kern="0" dirty="0" smtClean="0">
                <a:latin typeface="+mj-lt"/>
              </a:rPr>
              <a:t>Functies aan locaties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nl-NL" sz="1600" b="1" kern="0" dirty="0" smtClean="0">
                <a:latin typeface="+mj-lt"/>
              </a:rPr>
              <a:t>Regulering activiteiten</a:t>
            </a:r>
          </a:p>
        </p:txBody>
      </p:sp>
      <p:cxnSp>
        <p:nvCxnSpPr>
          <p:cNvPr id="69" name="Rechte verbindingslijn met pijl 68"/>
          <p:cNvCxnSpPr>
            <a:stCxn id="209" idx="3"/>
          </p:cNvCxnSpPr>
          <p:nvPr/>
        </p:nvCxnSpPr>
        <p:spPr bwMode="auto">
          <a:xfrm flipH="1">
            <a:off x="5796136" y="3961073"/>
            <a:ext cx="1303381" cy="10521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Ovaal 62"/>
          <p:cNvSpPr/>
          <p:nvPr/>
        </p:nvSpPr>
        <p:spPr bwMode="auto">
          <a:xfrm>
            <a:off x="7092280" y="5661248"/>
            <a:ext cx="1800200" cy="72008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876256" y="5805264"/>
            <a:ext cx="2123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 smtClean="0">
                <a:latin typeface="+mn-lt"/>
              </a:rPr>
              <a:t>Instructieregels </a:t>
            </a:r>
          </a:p>
          <a:p>
            <a:pPr algn="ctr"/>
            <a:r>
              <a:rPr lang="nl-NL" sz="1400" b="1" dirty="0" smtClean="0">
                <a:latin typeface="+mn-lt"/>
              </a:rPr>
              <a:t>Provincie</a:t>
            </a:r>
          </a:p>
        </p:txBody>
      </p:sp>
      <p:cxnSp>
        <p:nvCxnSpPr>
          <p:cNvPr id="67" name="Rechte verbindingslijn met pijl 66"/>
          <p:cNvCxnSpPr>
            <a:stCxn id="63" idx="2"/>
          </p:cNvCxnSpPr>
          <p:nvPr/>
        </p:nvCxnSpPr>
        <p:spPr bwMode="auto">
          <a:xfrm flipH="1" flipV="1">
            <a:off x="6012160" y="5661248"/>
            <a:ext cx="108012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9" name="Ovaal 208"/>
          <p:cNvSpPr/>
          <p:nvPr/>
        </p:nvSpPr>
        <p:spPr bwMode="auto">
          <a:xfrm>
            <a:off x="6804248" y="3284984"/>
            <a:ext cx="2016224" cy="792088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7" name="PIJL-OMLAAG 76"/>
          <p:cNvSpPr/>
          <p:nvPr/>
        </p:nvSpPr>
        <p:spPr bwMode="auto">
          <a:xfrm>
            <a:off x="2699792" y="4509120"/>
            <a:ext cx="576064" cy="504056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8" name="PIJL-OMLAAG 77"/>
          <p:cNvSpPr/>
          <p:nvPr/>
        </p:nvSpPr>
        <p:spPr bwMode="auto">
          <a:xfrm>
            <a:off x="4499992" y="4509120"/>
            <a:ext cx="576064" cy="504056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2843808" y="3501008"/>
            <a:ext cx="2160240" cy="6340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nl-NL" sz="1600" b="1" kern="0" dirty="0" smtClean="0">
                <a:latin typeface="+mj-lt"/>
              </a:rPr>
              <a:t>Omgevingsvisie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nl-NL" sz="1600" b="1" kern="0" dirty="0" smtClean="0">
                <a:latin typeface="+mj-lt"/>
              </a:rPr>
              <a:t>gemeente</a:t>
            </a:r>
          </a:p>
        </p:txBody>
      </p:sp>
      <p:sp>
        <p:nvSpPr>
          <p:cNvPr id="70" name="Hart 69"/>
          <p:cNvSpPr/>
          <p:nvPr/>
        </p:nvSpPr>
        <p:spPr bwMode="auto">
          <a:xfrm>
            <a:off x="2411760" y="2924944"/>
            <a:ext cx="2952328" cy="1944216"/>
          </a:xfrm>
          <a:prstGeom prst="heart">
            <a:avLst/>
          </a:prstGeom>
          <a:solidFill>
            <a:srgbClr val="FF0000">
              <a:alpha val="700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7" name="Afbeelding 56" descr="weegscha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229200"/>
            <a:ext cx="1080120" cy="432048"/>
          </a:xfrm>
          <a:prstGeom prst="rect">
            <a:avLst/>
          </a:prstGeom>
        </p:spPr>
      </p:pic>
      <p:sp>
        <p:nvSpPr>
          <p:cNvPr id="64" name="Rechthoek 63"/>
          <p:cNvSpPr/>
          <p:nvPr/>
        </p:nvSpPr>
        <p:spPr>
          <a:xfrm>
            <a:off x="6876256" y="3429000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 smtClean="0">
                <a:latin typeface="+mn-lt"/>
              </a:rPr>
              <a:t>Instructieregels</a:t>
            </a:r>
          </a:p>
          <a:p>
            <a:pPr algn="ctr"/>
            <a:r>
              <a:rPr lang="nl-NL" sz="1400" b="1" dirty="0" smtClean="0">
                <a:latin typeface="+mn-lt"/>
              </a:rPr>
              <a:t>Rijk</a:t>
            </a:r>
          </a:p>
        </p:txBody>
      </p:sp>
      <p:pic>
        <p:nvPicPr>
          <p:cNvPr id="65" name="Afbeelding 64" descr="weegscha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996952"/>
            <a:ext cx="1080120" cy="432048"/>
          </a:xfrm>
          <a:prstGeom prst="rect">
            <a:avLst/>
          </a:prstGeom>
        </p:spPr>
      </p:pic>
      <p:pic>
        <p:nvPicPr>
          <p:cNvPr id="66" name="Afbeelding 65" descr="weegscha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140968"/>
            <a:ext cx="1080120" cy="432048"/>
          </a:xfrm>
          <a:prstGeom prst="rect">
            <a:avLst/>
          </a:prstGeom>
        </p:spPr>
      </p:pic>
      <p:sp>
        <p:nvSpPr>
          <p:cNvPr id="61" name="Tijdelijke aanduiding voor dianummer 6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63" grpId="0" animBg="1"/>
      <p:bldP spid="8" grpId="0"/>
      <p:bldP spid="209" grpId="0" animBg="1"/>
      <p:bldP spid="77" grpId="0" animBg="1"/>
      <p:bldP spid="78" grpId="0" animBg="1"/>
      <p:bldP spid="59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Veranderingen omgevingsplan ten opzichte bestemmingsplan</a:t>
            </a:r>
            <a:endParaRPr lang="nl-NL" b="1" dirty="0">
              <a:solidFill>
                <a:srgbClr val="70A42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76872"/>
            <a:ext cx="8401050" cy="3600400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Open normen: geen gedetailleerde bestemmingsplannen bij uitnodigingsplanologie. Dus gedetailleerd waar het moet (bijv. fraai stadsgezicht); globaal bij ontwikkelingsgebieden. 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Bij schaarse ruimte efficiënt indelen van de ‘milieugebruiksruimte’, kan door: 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Het stellen van maatwerkregels aan activiteiten; 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Door een evenwichtige toedeling van functies aan locaties: door bijvoorbeeld geen geluidgevoelige gebouwen toe te laten bij een geluidproducerend industrieterrein.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Omgaan met cumulatie-effecten: programmatisch of wie het eerst komt wie het eerst maalt (bijvoorbeeld bij geluid)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kern="1200" dirty="0" smtClean="0">
                <a:solidFill>
                  <a:srgbClr val="70A426"/>
                </a:solidFill>
              </a:rPr>
              <a:t>Het omgevingsplan: voordelen	</a:t>
            </a:r>
            <a:r>
              <a:rPr lang="nl-NL" b="1" dirty="0" smtClean="0">
                <a:solidFill>
                  <a:srgbClr val="157117"/>
                </a:solidFill>
              </a:rPr>
              <a:t>	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Balans tussen flexibiliteit en rechtszekerheid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waarborgen door verbrede reikwijdte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materiële en processuele waarborgen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(flexibiliteit geen must maar mogelijkheid)</a:t>
            </a:r>
            <a:br>
              <a:rPr lang="nl-NL" sz="2000" dirty="0" smtClean="0">
                <a:solidFill>
                  <a:srgbClr val="002060"/>
                </a:solidFill>
              </a:rPr>
            </a:b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Bijzonder geschikt voor uitnodigingsplanologie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door fasering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onderscheid tussen </a:t>
            </a:r>
            <a:r>
              <a:rPr lang="nl-NL" sz="2000" i="1" dirty="0" smtClean="0">
                <a:solidFill>
                  <a:srgbClr val="002060"/>
                </a:solidFill>
              </a:rPr>
              <a:t>of</a:t>
            </a:r>
            <a:r>
              <a:rPr lang="nl-NL" sz="2000" dirty="0" smtClean="0">
                <a:solidFill>
                  <a:srgbClr val="002060"/>
                </a:solidFill>
              </a:rPr>
              <a:t> en </a:t>
            </a:r>
            <a:r>
              <a:rPr lang="nl-NL" sz="2000" i="1" dirty="0" smtClean="0">
                <a:solidFill>
                  <a:srgbClr val="002060"/>
                </a:solidFill>
              </a:rPr>
              <a:t>hoe</a:t>
            </a:r>
            <a:br>
              <a:rPr lang="nl-NL" sz="2000" i="1" dirty="0" smtClean="0">
                <a:solidFill>
                  <a:srgbClr val="002060"/>
                </a:solidFill>
              </a:rPr>
            </a:br>
            <a:endParaRPr lang="nl-NL" sz="2000" i="1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Vermindering onderzoekslasten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door fasering onderzoek op juiste moment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alleen onderzoek voor activiteit die daadwerkelijk plaatsvindt </a:t>
            </a:r>
            <a:br>
              <a:rPr lang="nl-NL" sz="2000" dirty="0" smtClean="0">
                <a:solidFill>
                  <a:srgbClr val="002060"/>
                </a:solidFill>
              </a:rPr>
            </a:b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In Alphen aan den Rijn kan het</a:t>
            </a:r>
            <a:endParaRPr lang="nl-NL" b="1" dirty="0">
              <a:solidFill>
                <a:srgbClr val="70A42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717032"/>
            <a:ext cx="8401050" cy="496391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hlinkClick r:id="rId3"/>
              </a:rPr>
              <a:t>https://www.youtube.com/watch?v=SPhK1bVgLzM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Wat wordt uw volgende stap?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Afbeelding 4" descr="question-mark-310100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4272136" cy="4265461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Inhoud presentatie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Stand van zaken </a:t>
            </a:r>
          </a:p>
          <a:p>
            <a:pPr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Stelselherziening</a:t>
            </a:r>
            <a:endParaRPr lang="nl-NL" sz="2000" dirty="0">
              <a:solidFill>
                <a:srgbClr val="002060"/>
              </a:solidFill>
            </a:endParaRPr>
          </a:p>
          <a:p>
            <a:endParaRPr lang="nl-NL" sz="2000" dirty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Afwegingsruimte en Omgevingsplan</a:t>
            </a:r>
          </a:p>
          <a:p>
            <a:pPr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Voorbeeld</a:t>
            </a:r>
          </a:p>
          <a:p>
            <a:endParaRPr lang="nl-NL" sz="2000" dirty="0" smtClean="0">
              <a:solidFill>
                <a:srgbClr val="002060"/>
              </a:solidFill>
            </a:endParaRPr>
          </a:p>
          <a:p>
            <a:endParaRPr lang="nl-NL" sz="2000" dirty="0">
              <a:solidFill>
                <a:srgbClr val="002060"/>
              </a:solidFill>
            </a:endParaRPr>
          </a:p>
          <a:p>
            <a:endParaRPr lang="nl-NL" sz="2000" dirty="0">
              <a:solidFill>
                <a:srgbClr val="002060"/>
              </a:solidFill>
            </a:endParaRPr>
          </a:p>
          <a:p>
            <a:pPr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Stand van zaken</a:t>
            </a:r>
            <a:endParaRPr lang="nl-NL" b="1" dirty="0">
              <a:solidFill>
                <a:srgbClr val="70A42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8840"/>
            <a:ext cx="8401050" cy="41386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Omgevingswet in Staatsblad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1 juli 2016: consultatie en voorhang </a:t>
            </a:r>
            <a:r>
              <a:rPr lang="nl-NL" dirty="0" err="1" smtClean="0">
                <a:solidFill>
                  <a:srgbClr val="002060"/>
                </a:solidFill>
              </a:rPr>
              <a:t>AMvB’s</a:t>
            </a:r>
            <a:r>
              <a:rPr lang="nl-NL" dirty="0" smtClean="0">
                <a:solidFill>
                  <a:srgbClr val="002060"/>
                </a:solidFill>
              </a:rPr>
              <a:t> Omgevingswet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Aanvullingswetten: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bodem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geluid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natuur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grondeigendom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Invoeringswet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Nu al Eenvoudig Beter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solidFill>
                  <a:srgbClr val="002060"/>
                </a:solidFill>
              </a:rPr>
              <a:t>Implementatie, digitalisering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Verbeterdoelen</a:t>
            </a:r>
            <a:endParaRPr lang="nl-NL" dirty="0">
              <a:solidFill>
                <a:srgbClr val="70A42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725" y="2068513"/>
            <a:ext cx="4897363" cy="413861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nl-NL" sz="2000" b="1" dirty="0" smtClean="0">
                <a:solidFill>
                  <a:srgbClr val="002060"/>
                </a:solidFill>
              </a:rPr>
              <a:t>Vereenvoudigen</a:t>
            </a:r>
            <a:r>
              <a:rPr lang="nl-NL" sz="2000" dirty="0" smtClean="0">
                <a:solidFill>
                  <a:srgbClr val="002060"/>
                </a:solidFill>
              </a:rPr>
              <a:t> vergroten gebruiksgemak, inzichtelijkheid</a:t>
            </a:r>
          </a:p>
          <a:p>
            <a:pPr>
              <a:lnSpc>
                <a:spcPts val="2500"/>
              </a:lnSpc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</a:pPr>
            <a:r>
              <a:rPr lang="nl-NL" sz="2000" b="1" dirty="0" smtClean="0">
                <a:solidFill>
                  <a:srgbClr val="002060"/>
                </a:solidFill>
              </a:rPr>
              <a:t>Samenhangende</a:t>
            </a:r>
            <a:r>
              <a:rPr lang="nl-NL" sz="2000" dirty="0" smtClean="0">
                <a:solidFill>
                  <a:srgbClr val="002060"/>
                </a:solidFill>
              </a:rPr>
              <a:t> benadering van de leefomgeving</a:t>
            </a:r>
          </a:p>
          <a:p>
            <a:pPr>
              <a:lnSpc>
                <a:spcPts val="2500"/>
              </a:lnSpc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Grotere bestuurlijke </a:t>
            </a:r>
            <a:r>
              <a:rPr lang="nl-NL" sz="2000" b="1" dirty="0" smtClean="0">
                <a:solidFill>
                  <a:srgbClr val="002060"/>
                </a:solidFill>
              </a:rPr>
              <a:t>afwegingsruimte</a:t>
            </a:r>
            <a:r>
              <a:rPr lang="nl-NL" sz="2000" dirty="0" smtClean="0">
                <a:solidFill>
                  <a:srgbClr val="002060"/>
                </a:solidFill>
              </a:rPr>
              <a:t>,  meer gebiedsgericht maatwerk</a:t>
            </a:r>
          </a:p>
          <a:p>
            <a:pPr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</a:pPr>
            <a:r>
              <a:rPr lang="nl-NL" sz="2000" dirty="0" smtClean="0">
                <a:solidFill>
                  <a:srgbClr val="002060"/>
                </a:solidFill>
              </a:rPr>
              <a:t>Verbeteren en versnellen </a:t>
            </a:r>
            <a:r>
              <a:rPr lang="nl-NL" sz="2000" b="1" dirty="0" smtClean="0">
                <a:solidFill>
                  <a:srgbClr val="002060"/>
                </a:solidFill>
              </a:rPr>
              <a:t>besluitvorming</a:t>
            </a:r>
          </a:p>
          <a:p>
            <a:pPr>
              <a:lnSpc>
                <a:spcPts val="2500"/>
              </a:lnSpc>
              <a:tabLst>
                <a:tab pos="628650" algn="l"/>
              </a:tabLst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  <a:buNone/>
              <a:tabLst>
                <a:tab pos="628650" algn="l"/>
              </a:tabLst>
            </a:pPr>
            <a:r>
              <a:rPr lang="nl-NL" sz="2000" dirty="0" smtClean="0">
                <a:solidFill>
                  <a:srgbClr val="002060"/>
                </a:solidFill>
              </a:rPr>
              <a:t>					</a:t>
            </a:r>
            <a:r>
              <a:rPr lang="nl-NL" dirty="0" smtClean="0">
                <a:solidFill>
                  <a:srgbClr val="002060"/>
                </a:solidFill>
              </a:rPr>
              <a:t>			</a:t>
            </a:r>
          </a:p>
          <a:p>
            <a:pPr indent="12700">
              <a:lnSpc>
                <a:spcPts val="2500"/>
              </a:lnSpc>
              <a:buNone/>
              <a:tabLst>
                <a:tab pos="628650" algn="l"/>
              </a:tabLst>
            </a:pPr>
            <a:endParaRPr lang="nl-NL" dirty="0" smtClean="0">
              <a:solidFill>
                <a:srgbClr val="002060"/>
              </a:solidFill>
            </a:endParaRPr>
          </a:p>
          <a:p>
            <a:pPr indent="12700">
              <a:lnSpc>
                <a:spcPts val="2500"/>
              </a:lnSpc>
              <a:buNone/>
              <a:tabLst>
                <a:tab pos="628650" algn="l"/>
              </a:tabLst>
            </a:pPr>
            <a:endParaRPr lang="nl-NL" dirty="0" smtClean="0">
              <a:solidFill>
                <a:srgbClr val="002060"/>
              </a:solidFill>
            </a:endParaRPr>
          </a:p>
          <a:p>
            <a:endParaRPr lang="nl-NL" dirty="0"/>
          </a:p>
        </p:txBody>
      </p:sp>
      <p:pic>
        <p:nvPicPr>
          <p:cNvPr id="6" name="Picture 2" descr="H:\Mijn Documenten\Afbeeldingen\figuur%20riv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498201" cy="244827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r="12727"/>
          <a:stretch>
            <a:fillRect/>
          </a:stretch>
        </p:blipFill>
        <p:spPr bwMode="auto">
          <a:xfrm>
            <a:off x="5580112" y="3645024"/>
            <a:ext cx="3456384" cy="27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796136" y="5085184"/>
            <a:ext cx="43204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/>
                </a:solidFill>
                <a:latin typeface="+mn-lt"/>
              </a:rPr>
              <a:t>60</a:t>
            </a:r>
            <a:endParaRPr lang="nl-NL" sz="11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6 kerninstrumenten</a:t>
            </a:r>
            <a:endParaRPr lang="nl-NL" b="1" dirty="0">
              <a:solidFill>
                <a:srgbClr val="70A42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724" y="2068513"/>
            <a:ext cx="8677276" cy="4138612"/>
          </a:xfrm>
        </p:spPr>
        <p:txBody>
          <a:bodyPr/>
          <a:lstStyle/>
          <a:p>
            <a:pPr>
              <a:buFontTx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 Omgevingsvisie</a:t>
            </a:r>
          </a:p>
          <a:p>
            <a:pPr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Omgevingsplan</a:t>
            </a:r>
          </a:p>
          <a:p>
            <a:pPr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Algemene regels</a:t>
            </a:r>
          </a:p>
          <a:p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Omgevingsvergunning</a:t>
            </a:r>
          </a:p>
          <a:p>
            <a:pPr>
              <a:buNone/>
            </a:pPr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Programma</a:t>
            </a:r>
          </a:p>
          <a:p>
            <a:pPr>
              <a:buFontTx/>
              <a:buChar char="•"/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nl-NL" sz="2000" dirty="0" smtClean="0">
                <a:solidFill>
                  <a:srgbClr val="002060"/>
                </a:solidFill>
              </a:rPr>
              <a:t>Projectbesluit</a:t>
            </a:r>
            <a:br>
              <a:rPr lang="nl-NL" sz="2000" dirty="0" smtClean="0">
                <a:solidFill>
                  <a:srgbClr val="002060"/>
                </a:solidFill>
              </a:rPr>
            </a:br>
            <a:endParaRPr lang="nl-NL" sz="2000" dirty="0" smtClean="0">
              <a:solidFill>
                <a:srgbClr val="002060"/>
              </a:solidFill>
            </a:endParaRPr>
          </a:p>
        </p:txBody>
      </p:sp>
      <p:pic>
        <p:nvPicPr>
          <p:cNvPr id="5" name="Afbeelding 4" descr="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181" y="2060848"/>
            <a:ext cx="5396819" cy="3298056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De Omgevingswet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773238"/>
            <a:ext cx="6335712" cy="4138612"/>
          </a:xfrm>
        </p:spPr>
        <p:txBody>
          <a:bodyPr/>
          <a:lstStyle/>
          <a:p>
            <a:pPr>
              <a:buFontTx/>
              <a:buNone/>
            </a:pPr>
            <a:endParaRPr lang="nl-NL" sz="1600" dirty="0" smtClean="0">
              <a:solidFill>
                <a:srgbClr val="00206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nl-NL" dirty="0" smtClean="0">
                <a:solidFill>
                  <a:srgbClr val="002060"/>
                </a:solidFill>
                <a:cs typeface="Arial" charset="0"/>
              </a:rPr>
              <a:t>Art. 1.3 (maatschappelijke doelstelling)</a:t>
            </a:r>
          </a:p>
          <a:p>
            <a:pPr>
              <a:buFontTx/>
              <a:buNone/>
            </a:pPr>
            <a:endParaRPr lang="nl-NL" i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Tx/>
              <a:buNone/>
            </a:pPr>
            <a:r>
              <a:rPr lang="nl-NL" i="1" dirty="0" smtClean="0">
                <a:solidFill>
                  <a:srgbClr val="002060"/>
                </a:solidFill>
                <a:cs typeface="Arial" charset="0"/>
              </a:rPr>
              <a:t>Deze wet is, met het oog op een duurzame ontwikkeling, </a:t>
            </a:r>
            <a:br>
              <a:rPr lang="nl-NL" i="1" dirty="0" smtClean="0">
                <a:solidFill>
                  <a:srgbClr val="002060"/>
                </a:solidFill>
                <a:cs typeface="Arial" charset="0"/>
              </a:rPr>
            </a:br>
            <a:r>
              <a:rPr lang="nl-NL" i="1" dirty="0" smtClean="0">
                <a:solidFill>
                  <a:srgbClr val="002060"/>
                </a:solidFill>
                <a:cs typeface="Arial" charset="0"/>
              </a:rPr>
              <a:t>de bewoonbaarheid van het land en verbetering van het leefmilieu, gericht op het in onderlinge samenhang: </a:t>
            </a:r>
          </a:p>
          <a:p>
            <a:pPr>
              <a:buFontTx/>
              <a:buAutoNum type="alphaLcPeriod"/>
            </a:pPr>
            <a:r>
              <a:rPr lang="nl-NL" i="1" dirty="0" smtClean="0">
                <a:solidFill>
                  <a:srgbClr val="002060"/>
                </a:solidFill>
                <a:cs typeface="Arial" charset="0"/>
              </a:rPr>
              <a:t>bereiken </a:t>
            </a:r>
            <a:r>
              <a:rPr lang="nl-NL" dirty="0" smtClean="0">
                <a:solidFill>
                  <a:srgbClr val="002060"/>
                </a:solidFill>
                <a:cs typeface="Arial" charset="0"/>
              </a:rPr>
              <a:t>en </a:t>
            </a:r>
            <a:r>
              <a:rPr lang="nl-NL" i="1" dirty="0" smtClean="0">
                <a:solidFill>
                  <a:srgbClr val="002060"/>
                </a:solidFill>
                <a:cs typeface="Arial" charset="0"/>
              </a:rPr>
              <a:t>in stand houden van een veilige en gezonde fysieke leefomgeving en een goede omgevingskwaliteit, en</a:t>
            </a:r>
          </a:p>
          <a:p>
            <a:pPr>
              <a:buFontTx/>
              <a:buAutoNum type="alphaLcPeriod"/>
            </a:pPr>
            <a:r>
              <a:rPr lang="nl-NL" i="1" dirty="0" smtClean="0">
                <a:solidFill>
                  <a:srgbClr val="002060"/>
                </a:solidFill>
                <a:cs typeface="Arial" charset="0"/>
              </a:rPr>
              <a:t>doelmatig beheren, gebruiken en ontwikkelen van de fysieke leefomgeving ter vervulling van maatschappelijke behoeften.</a:t>
            </a:r>
          </a:p>
          <a:p>
            <a:pPr marL="0" lvl="1" indent="0">
              <a:buFontTx/>
              <a:buNone/>
            </a:pPr>
            <a:r>
              <a:rPr lang="nl-NL" sz="1600" i="1" dirty="0" smtClean="0">
                <a:cs typeface="Arial" charset="0"/>
              </a:rPr>
              <a:t/>
            </a:r>
            <a:br>
              <a:rPr lang="nl-NL" sz="1600" i="1" dirty="0" smtClean="0">
                <a:cs typeface="Arial" charset="0"/>
              </a:rPr>
            </a:br>
            <a:endParaRPr lang="nl-NL" sz="1600" i="1" dirty="0" smtClean="0">
              <a:cs typeface="Arial" charset="0"/>
            </a:endParaRPr>
          </a:p>
          <a:p>
            <a:pPr>
              <a:buFontTx/>
              <a:buNone/>
            </a:pPr>
            <a:r>
              <a:rPr lang="nl-NL" sz="2400" dirty="0" smtClean="0">
                <a:solidFill>
                  <a:srgbClr val="035371"/>
                </a:solidFill>
                <a:cs typeface="Arial" charset="0"/>
              </a:rPr>
              <a:t/>
            </a:r>
            <a:br>
              <a:rPr lang="nl-NL" sz="2400" dirty="0" smtClean="0">
                <a:solidFill>
                  <a:srgbClr val="035371"/>
                </a:solidFill>
                <a:cs typeface="Arial" charset="0"/>
              </a:rPr>
            </a:br>
            <a:endParaRPr lang="nl-NL" sz="2400" dirty="0" smtClean="0">
              <a:solidFill>
                <a:srgbClr val="035371"/>
              </a:solidFill>
              <a:cs typeface="Arial" charset="0"/>
            </a:endParaRPr>
          </a:p>
          <a:p>
            <a:endParaRPr lang="nl-NL" sz="2400" dirty="0" smtClean="0">
              <a:cs typeface="Arial" charset="0"/>
            </a:endParaRPr>
          </a:p>
        </p:txBody>
      </p:sp>
      <p:pic>
        <p:nvPicPr>
          <p:cNvPr id="19459" name="Afbeelding 5" descr="IENM BSK-2012 65015  natuur recreatie deel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484313"/>
            <a:ext cx="2268537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De Omgevingswet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2009775"/>
            <a:ext cx="8505577" cy="4362450"/>
          </a:xfrm>
        </p:spPr>
        <p:txBody>
          <a:bodyPr/>
          <a:lstStyle/>
          <a:p>
            <a:pPr>
              <a:buFontTx/>
              <a:buNone/>
            </a:pPr>
            <a:r>
              <a:rPr lang="nl-NL" sz="2000" dirty="0" smtClean="0">
                <a:solidFill>
                  <a:srgbClr val="002060"/>
                </a:solidFill>
              </a:rPr>
              <a:t>Eén samenhangende wet voor de fysieke leefomgeving</a:t>
            </a:r>
          </a:p>
          <a:p>
            <a:r>
              <a:rPr lang="nl-NL" sz="2000" dirty="0" smtClean="0">
                <a:solidFill>
                  <a:srgbClr val="002060"/>
                </a:solidFill>
              </a:rPr>
              <a:t>die ontwikkeling stimuleert </a:t>
            </a:r>
          </a:p>
          <a:p>
            <a:r>
              <a:rPr lang="nl-NL" sz="2000" dirty="0" smtClean="0">
                <a:solidFill>
                  <a:srgbClr val="002060"/>
                </a:solidFill>
              </a:rPr>
              <a:t>en de kwaliteit van de leefomgeving waarborgt</a:t>
            </a:r>
          </a:p>
          <a:p>
            <a:pPr>
              <a:buFontTx/>
              <a:buNone/>
            </a:pPr>
            <a:endParaRPr lang="nl-NL" sz="11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nl-NL" sz="2400" dirty="0" smtClean="0">
              <a:solidFill>
                <a:srgbClr val="002060"/>
              </a:solidFill>
            </a:endParaRPr>
          </a:p>
        </p:txBody>
      </p:sp>
      <p:sp>
        <p:nvSpPr>
          <p:cNvPr id="6" name="Tijdelijke aanduiding voor voettekst 5"/>
          <p:cNvSpPr txBox="1">
            <a:spLocks noGrp="1"/>
          </p:cNvSpPr>
          <p:nvPr/>
        </p:nvSpPr>
        <p:spPr bwMode="auto">
          <a:xfrm>
            <a:off x="4657725" y="6726238"/>
            <a:ext cx="41640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0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Tijdelijke aanduiding voor dianummer 3"/>
          <p:cNvSpPr txBox="1">
            <a:spLocks noGrp="1"/>
          </p:cNvSpPr>
          <p:nvPr/>
        </p:nvSpPr>
        <p:spPr bwMode="auto">
          <a:xfrm>
            <a:off x="619125" y="67643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endParaRPr lang="nl-NL" sz="10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47936" y="3149352"/>
          <a:ext cx="4968552" cy="323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500264" y="3221360"/>
          <a:ext cx="5087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Groep 7"/>
          <p:cNvGrpSpPr/>
          <p:nvPr/>
        </p:nvGrpSpPr>
        <p:grpSpPr>
          <a:xfrm>
            <a:off x="4940424" y="3221360"/>
            <a:ext cx="1317808" cy="1288515"/>
            <a:chOff x="2808315" y="2056417"/>
            <a:chExt cx="1317808" cy="1288515"/>
          </a:xfrm>
        </p:grpSpPr>
        <p:sp>
          <p:nvSpPr>
            <p:cNvPr id="11" name=" 3"/>
            <p:cNvSpPr/>
            <p:nvPr/>
          </p:nvSpPr>
          <p:spPr>
            <a:xfrm>
              <a:off x="2808315" y="2056417"/>
              <a:ext cx="1317808" cy="1288515"/>
            </a:xfrm>
            <a:prstGeom prst="gear6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3136960" y="2382766"/>
              <a:ext cx="660518" cy="635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b="1" dirty="0" smtClean="0">
                  <a:solidFill>
                    <a:schemeClr val="bg1"/>
                  </a:solidFill>
                </a:rPr>
                <a:t>Water</a:t>
              </a:r>
              <a:endParaRPr lang="nl-NL" sz="11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\\SSCDATA02.frd.shsdir.nl\IenM_User.R$\RGuijt\Mijn Documenten\Eenvoudig Beter\Projectsecretariaat uitvoeringsregelgeving\Leeswijzersessie\AMV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912768" cy="5184576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293813"/>
            <a:ext cx="8401050" cy="492125"/>
          </a:xfrm>
        </p:spPr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Uitvoeringsregelgeving</a:t>
            </a:r>
          </a:p>
        </p:txBody>
      </p:sp>
      <p:sp>
        <p:nvSpPr>
          <p:cNvPr id="8197" name="AutoShape 4"/>
          <p:cNvSpPr>
            <a:spLocks/>
          </p:cNvSpPr>
          <p:nvPr/>
        </p:nvSpPr>
        <p:spPr bwMode="auto">
          <a:xfrm>
            <a:off x="7264400" y="6578600"/>
            <a:ext cx="1508125" cy="152400"/>
          </a:xfrm>
          <a:custGeom>
            <a:avLst/>
            <a:gdLst>
              <a:gd name="T0" fmla="*/ 754063 w 21600"/>
              <a:gd name="T1" fmla="*/ 76200 h 21600"/>
              <a:gd name="T2" fmla="*/ 754063 w 21600"/>
              <a:gd name="T3" fmla="*/ 76200 h 21600"/>
              <a:gd name="T4" fmla="*/ 754063 w 21600"/>
              <a:gd name="T5" fmla="*/ 76200 h 21600"/>
              <a:gd name="T6" fmla="*/ 754063 w 21600"/>
              <a:gd name="T7" fmla="*/ 76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b"/>
          <a:lstStyle/>
          <a:p>
            <a:pPr algn="r" defTabSz="608013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70A426"/>
                </a:solidFill>
              </a:rPr>
              <a:t>Belangrijke elementen in de </a:t>
            </a:r>
            <a:r>
              <a:rPr lang="nl-NL" b="1" dirty="0" err="1" smtClean="0">
                <a:solidFill>
                  <a:srgbClr val="70A426"/>
                </a:solidFill>
              </a:rPr>
              <a:t>AMvB’s</a:t>
            </a:r>
            <a:r>
              <a:rPr lang="nl-NL" b="1" dirty="0" smtClean="0">
                <a:solidFill>
                  <a:srgbClr val="70A426"/>
                </a:solidFill>
              </a:rPr>
              <a:t> uitgewerkt</a:t>
            </a:r>
            <a:endParaRPr lang="nl-NL" b="1" dirty="0">
              <a:solidFill>
                <a:srgbClr val="70A42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852936"/>
            <a:ext cx="8401050" cy="22965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rgbClr val="002060"/>
                </a:solidFill>
              </a:rPr>
              <a:t>Bestuurlijke afwegingsruimte</a:t>
            </a:r>
          </a:p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rgbClr val="002060"/>
                </a:solidFill>
              </a:rPr>
              <a:t>Omgevingsplan</a:t>
            </a:r>
          </a:p>
          <a:p>
            <a:pPr>
              <a:lnSpc>
                <a:spcPct val="150000"/>
              </a:lnSpc>
            </a:pPr>
            <a:r>
              <a:rPr lang="nl-NL" sz="2000" dirty="0" smtClean="0">
                <a:solidFill>
                  <a:srgbClr val="002060"/>
                </a:solidFill>
              </a:rPr>
              <a:t>Algemene Regels</a:t>
            </a:r>
          </a:p>
          <a:p>
            <a:pPr>
              <a:lnSpc>
                <a:spcPct val="150000"/>
              </a:lnSpc>
            </a:pPr>
            <a:r>
              <a:rPr lang="nl-NL" sz="2000" dirty="0" smtClean="0">
                <a:solidFill>
                  <a:srgbClr val="002060"/>
                </a:solidFill>
              </a:rPr>
              <a:t>Vergunningprocedures</a:t>
            </a: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1Logo&quot; created=&quot;2010-10-28 12:31:02&quot; modified=&quot;2010-10-28 14:12:02&quot;&gt;&lt;presentatie template=&quot;C:\Program Files\Carma DocSys\1Logo\Modellen\Presentaties\ministerie.pot&quot; enabled=&quot;true&quot; reopen=&quot;true&quot; lcid=&quot;1043&quot; newdoc=&quot;true&quot; engine=&quot;DocSysEngine.MSPPT&quot;&gt;&lt;titel class=&quot;string&quot; value=&quot;&quot;/&gt;&lt;fldfooter class=&quot;string&quot; value=&quot;&quot;/&gt;&lt;subtitel class=&quot;string&quot; value=&quot;&quot;/&gt;&lt;datum class=&quot;string&quot; value=&quot;29 oktober 2010&quot;/&gt;&lt;kleur class=&quot;string&quot; value=&quot;&quot;/&gt;&lt;divisie class=&quot;string&quot; value=&quot;Ministerie&quot; id=&quot;1&quot;/&gt;&lt;PAPER/&gt;&lt;/presentatie&gt;&lt;/data&gt;&#10;"/>
</p:tagLst>
</file>

<file path=ppt/theme/theme1.xml><?xml version="1.0" encoding="utf-8"?>
<a:theme xmlns:a="http://schemas.openxmlformats.org/drawingml/2006/main" name="Tijdelijk_bestand_Presentatie_IenM[1]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299</Words>
  <Application>Microsoft Office PowerPoint</Application>
  <PresentationFormat>On-screen Show (4:3)</PresentationFormat>
  <Paragraphs>140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Tijdelijk_bestand_Presentatie_IenM[1]</vt:lpstr>
      <vt:lpstr>1_Aangepast ontwerp</vt:lpstr>
      <vt:lpstr>Aangepast ontwerp</vt:lpstr>
      <vt:lpstr>Gebiedsontwikkeling en de Omgevingswet </vt:lpstr>
      <vt:lpstr>Inhoud presentatie</vt:lpstr>
      <vt:lpstr>Stand van zaken</vt:lpstr>
      <vt:lpstr>Verbeterdoelen</vt:lpstr>
      <vt:lpstr>6 kerninstrumenten</vt:lpstr>
      <vt:lpstr>De Omgevingswet</vt:lpstr>
      <vt:lpstr>De Omgevingswet</vt:lpstr>
      <vt:lpstr>Uitvoeringsregelgeving</vt:lpstr>
      <vt:lpstr>Belangrijke elementen in de AMvB’s uitgewerkt</vt:lpstr>
      <vt:lpstr>Bestuurlijke afwegingsruimte</vt:lpstr>
      <vt:lpstr>Bestuurlijke afwegingsruimte</vt:lpstr>
      <vt:lpstr>Meer bestuurlijk afwegingsruimte</vt:lpstr>
      <vt:lpstr>Veranderingen omgevingsplan ten opzichte bestemmingsplan</vt:lpstr>
      <vt:lpstr>Het omgevingsplan: voordelen   </vt:lpstr>
      <vt:lpstr>In Alphen aan den Rijn kan het</vt:lpstr>
      <vt:lpstr>Wat wordt uw volgende stap?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