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5" Type="http://schemas.openxmlformats.org/officeDocument/2006/relationships/custom-properties" Target="docProps/custom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8"/>
  </p:notesMasterIdLst>
  <p:handoutMasterIdLst>
    <p:handoutMasterId r:id="rId29"/>
  </p:handoutMasterIdLst>
  <p:sldIdLst>
    <p:sldId id="283" r:id="rId3"/>
    <p:sldId id="349" r:id="rId4"/>
    <p:sldId id="366" r:id="rId5"/>
    <p:sldId id="360" r:id="rId6"/>
    <p:sldId id="361" r:id="rId7"/>
    <p:sldId id="362" r:id="rId8"/>
    <p:sldId id="363" r:id="rId9"/>
    <p:sldId id="364" r:id="rId10"/>
    <p:sldId id="350" r:id="rId11"/>
    <p:sldId id="351" r:id="rId12"/>
    <p:sldId id="367" r:id="rId13"/>
    <p:sldId id="368" r:id="rId14"/>
    <p:sldId id="369" r:id="rId15"/>
    <p:sldId id="352" r:id="rId16"/>
    <p:sldId id="353" r:id="rId17"/>
    <p:sldId id="354" r:id="rId18"/>
    <p:sldId id="355" r:id="rId19"/>
    <p:sldId id="356" r:id="rId20"/>
    <p:sldId id="370" r:id="rId21"/>
    <p:sldId id="371" r:id="rId22"/>
    <p:sldId id="372" r:id="rId23"/>
    <p:sldId id="357" r:id="rId24"/>
    <p:sldId id="358" r:id="rId25"/>
    <p:sldId id="359" r:id="rId26"/>
    <p:sldId id="321" r:id="rId27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FDEAC2-C3DB-4413-8954-D83F93D5D418}">
          <p14:sldIdLst>
            <p14:sldId id="283"/>
            <p14:sldId id="349"/>
            <p14:sldId id="366"/>
            <p14:sldId id="360"/>
            <p14:sldId id="361"/>
            <p14:sldId id="362"/>
            <p14:sldId id="363"/>
            <p14:sldId id="364"/>
            <p14:sldId id="350"/>
            <p14:sldId id="351"/>
            <p14:sldId id="367"/>
            <p14:sldId id="368"/>
            <p14:sldId id="369"/>
            <p14:sldId id="352"/>
            <p14:sldId id="353"/>
            <p14:sldId id="354"/>
            <p14:sldId id="355"/>
            <p14:sldId id="356"/>
            <p14:sldId id="370"/>
            <p14:sldId id="371"/>
            <p14:sldId id="372"/>
            <p14:sldId id="357"/>
            <p14:sldId id="358"/>
            <p14:sldId id="359"/>
            <p14:sldId id="321"/>
          </p14:sldIdLst>
        </p14:section>
      </p14:sectionLst>
    </p:ext>
    <p:ext uri="{EFAFB233-063F-42B5-8137-9DF3F51BA10A}">
      <p15:sldGuideLst xmlns="" xmlns:p15="http://schemas.microsoft.com/office/powerpoint/2012/main">
        <p15:guide id="2" orient="horz" pos="4008" userDrawn="1">
          <p15:clr>
            <a:srgbClr val="A4A3A4"/>
          </p15:clr>
        </p15:guide>
        <p15:guide id="4" orient="horz" pos="648" userDrawn="1">
          <p15:clr>
            <a:srgbClr val="A4A3A4"/>
          </p15:clr>
        </p15:guide>
        <p15:guide id="5" pos="2880">
          <p15:clr>
            <a:srgbClr val="A4A3A4"/>
          </p15:clr>
        </p15:guide>
        <p15:guide id="9" orient="horz" pos="2173">
          <p15:clr>
            <a:srgbClr val="A4A3A4"/>
          </p15:clr>
        </p15:guide>
        <p15:guide id="10" pos="231">
          <p15:clr>
            <a:srgbClr val="A4A3A4"/>
          </p15:clr>
        </p15:guide>
        <p15:guide id="11" pos="55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0651C3A-4460-11DB-9652-00E08161165F}" styleName="Stibb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5" autoAdjust="0"/>
    <p:restoredTop sz="90868" autoAdjust="0"/>
  </p:normalViewPr>
  <p:slideViewPr>
    <p:cSldViewPr snapToGrid="0" snapToObjects="1">
      <p:cViewPr varScale="1">
        <p:scale>
          <a:sx n="107" d="100"/>
          <a:sy n="107" d="100"/>
        </p:scale>
        <p:origin x="-1734" y="-96"/>
      </p:cViewPr>
      <p:guideLst>
        <p:guide orient="horz" pos="4008"/>
        <p:guide orient="horz" pos="648"/>
        <p:guide orient="horz" pos="2173"/>
        <p:guide pos="2880"/>
        <p:guide pos="231"/>
        <p:guide pos="5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slide" Target="slides/slide1.xml" />
  <Relationship Id="rId4" Type="http://schemas.openxmlformats.org/officeDocument/2006/relationships/slide" Target="slides/slide2.xml" />
  <Relationship Id="rId5" Type="http://schemas.openxmlformats.org/officeDocument/2006/relationships/slide" Target="slides/slide3.xml" />
  <Relationship Id="rId6" Type="http://schemas.openxmlformats.org/officeDocument/2006/relationships/slide" Target="slides/slide4.xml" />
  <Relationship Id="rId7" Type="http://schemas.openxmlformats.org/officeDocument/2006/relationships/slide" Target="slides/slide5.xml" />
  <Relationship Id="rId8" Type="http://schemas.openxmlformats.org/officeDocument/2006/relationships/slide" Target="slides/slide6.xml" />
  <Relationship Id="rId9" Type="http://schemas.openxmlformats.org/officeDocument/2006/relationships/slide" Target="slides/slide7.xml" />
  <Relationship Id="rId10" Type="http://schemas.openxmlformats.org/officeDocument/2006/relationships/slide" Target="slides/slide8.xml" />
  <Relationship Id="rId11" Type="http://schemas.openxmlformats.org/officeDocument/2006/relationships/slide" Target="slides/slide9.xml" />
  <Relationship Id="rId12" Type="http://schemas.openxmlformats.org/officeDocument/2006/relationships/slide" Target="slides/slide10.xml" />
  <Relationship Id="rId13" Type="http://schemas.openxmlformats.org/officeDocument/2006/relationships/slide" Target="slides/slide11.xml" />
  <Relationship Id="rId14" Type="http://schemas.openxmlformats.org/officeDocument/2006/relationships/slide" Target="slides/slide12.xml" />
  <Relationship Id="rId15" Type="http://schemas.openxmlformats.org/officeDocument/2006/relationships/slide" Target="slides/slide13.xml" />
  <Relationship Id="rId16" Type="http://schemas.openxmlformats.org/officeDocument/2006/relationships/slide" Target="slides/slide14.xml" />
  <Relationship Id="rId17" Type="http://schemas.openxmlformats.org/officeDocument/2006/relationships/slide" Target="slides/slide15.xml" />
  <Relationship Id="rId18" Type="http://schemas.openxmlformats.org/officeDocument/2006/relationships/slide" Target="slides/slide16.xml" />
  <Relationship Id="rId19" Type="http://schemas.openxmlformats.org/officeDocument/2006/relationships/slide" Target="slides/slide17.xml" />
  <Relationship Id="rId20" Type="http://schemas.openxmlformats.org/officeDocument/2006/relationships/slide" Target="slides/slide18.xml" />
  <Relationship Id="rId21" Type="http://schemas.openxmlformats.org/officeDocument/2006/relationships/slide" Target="slides/slide19.xml" />
  <Relationship Id="rId22" Type="http://schemas.openxmlformats.org/officeDocument/2006/relationships/slide" Target="slides/slide20.xml" />
  <Relationship Id="rId23" Type="http://schemas.openxmlformats.org/officeDocument/2006/relationships/slide" Target="slides/slide21.xml" />
  <Relationship Id="rId24" Type="http://schemas.openxmlformats.org/officeDocument/2006/relationships/slide" Target="slides/slide22.xml" />
  <Relationship Id="rId25" Type="http://schemas.openxmlformats.org/officeDocument/2006/relationships/slide" Target="slides/slide23.xml" />
  <Relationship Id="rId26" Type="http://schemas.openxmlformats.org/officeDocument/2006/relationships/slide" Target="slides/slide24.xml" />
  <Relationship Id="rId27" Type="http://schemas.openxmlformats.org/officeDocument/2006/relationships/slide" Target="slides/slide25.xml" />
  <Relationship Id="rId33" Type="http://schemas.openxmlformats.org/officeDocument/2006/relationships/tableStyles" Target="tableStyles.xml" />
  <Relationship Id="rId2" Type="http://schemas.openxmlformats.org/officeDocument/2006/relationships/slideMaster" Target="slideMasters/slideMaster2.xml" />
  <Relationship Id="rId29" Type="http://schemas.openxmlformats.org/officeDocument/2006/relationships/handoutMaster" Target="handoutMasters/handoutMaster1.xml" />
  <Relationship Id="rId1" Type="http://schemas.openxmlformats.org/officeDocument/2006/relationships/slideMaster" Target="slideMasters/slideMaster1.xml" />
  <Relationship Id="rId32" Type="http://schemas.openxmlformats.org/officeDocument/2006/relationships/theme" Target="theme/theme1.xml" />
  <Relationship Id="rId28" Type="http://schemas.openxmlformats.org/officeDocument/2006/relationships/notesMaster" Target="notesMasters/notesMaster1.xml" />
  <Relationship Id="rId31" Type="http://schemas.openxmlformats.org/officeDocument/2006/relationships/viewProps" Target="viewProps.xml" />
  <Relationship Id="rId30" Type="http://schemas.openxmlformats.org/officeDocument/2006/relationships/presProps" Target="presProp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4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85278-1AE4-4EDF-93A7-9FA049D6FF93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C37C-B39E-4923-889D-B13D21F2661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30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C9320-DA9F-445B-B4B9-D754467AC95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06390-B888-461A-B916-CB48CB549B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03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2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2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2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2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5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949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301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741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126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975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594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195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114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099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037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25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7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897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644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371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18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529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3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23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8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48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18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02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87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279636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jpeg" />
  <Relationship Id="rId2" Type="http://schemas.openxmlformats.org/officeDocument/2006/relationships/image" Target="../media/image2.jp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jpeg" /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jpeg" />
  <Relationship Id="rId2" Type="http://schemas.openxmlformats.org/officeDocument/2006/relationships/image" Target="../media/image2.jpg" />
  <Relationship Id="rId1" Type="http://schemas.openxmlformats.org/officeDocument/2006/relationships/slideMaster" Target="../slideMasters/slideMaster2.xml" />
</Relationships>
</file>

<file path=ppt/slideLayouts/_rels/slideLayout1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Master" Target="../slideMasters/slideMaster2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hemeOverride" Target="../theme/themeOverride1.xml" />
</Relationships>
</file>

<file path=ppt/slideLayouts/_rels/slideLayout2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1.jpeg" />
  <Relationship Id="rId3" Type="http://schemas.openxmlformats.org/officeDocument/2006/relationships/image" Target="../media/image6.jpeg" />
  <Relationship Id="rId7" Type="http://schemas.openxmlformats.org/officeDocument/2006/relationships/image" Target="../media/image10.jpg" />
  <Relationship Id="rId2" Type="http://schemas.openxmlformats.org/officeDocument/2006/relationships/image" Target="../media/image5.jpeg" />
  <Relationship Id="rId1" Type="http://schemas.openxmlformats.org/officeDocument/2006/relationships/slideMaster" Target="../slideMasters/slideMaster2.xml" />
  <Relationship Id="rId6" Type="http://schemas.openxmlformats.org/officeDocument/2006/relationships/image" Target="../media/image9.jpeg" />
  <Relationship Id="rId5" Type="http://schemas.openxmlformats.org/officeDocument/2006/relationships/image" Target="../media/image8.jpeg" />
  <Relationship Id="rId4" Type="http://schemas.openxmlformats.org/officeDocument/2006/relationships/image" Target="../media/image7.jpeg" />
</Relationships>
</file>

<file path=ppt/slideLayouts/_rels/slideLayout2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jpeg" />
  <Relationship Id="rId1" Type="http://schemas.openxmlformats.org/officeDocument/2006/relationships/slideMaster" Target="../slideMasters/slideMaster2.xml" />
</Relationships>
</file>

<file path=ppt/slideLayouts/_rels/slideLayout3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jpeg" />
  <Relationship Id="rId1" Type="http://schemas.openxmlformats.org/officeDocument/2006/relationships/slideMaster" Target="../slideMasters/slideMaster2.xml" />
</Relationships>
</file>

<file path=ppt/slideLayouts/_rels/slideLayout3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jpeg" />
  <Relationship Id="rId1" Type="http://schemas.openxmlformats.org/officeDocument/2006/relationships/slideMaster" Target="../slideMasters/slideMaster2.xml" />
</Relationships>
</file>

<file path=ppt/slideLayouts/_rels/slideLayout3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: Front Slide w/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Image"/>
          <p:cNvSpPr/>
          <p:nvPr userDrawn="1"/>
        </p:nvSpPr>
        <p:spPr>
          <a:xfrm>
            <a:off x="0" y="1044347"/>
            <a:ext cx="9144000" cy="282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76380" y="5118968"/>
            <a:ext cx="7782147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6380" y="4032698"/>
            <a:ext cx="7791672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356689" cy="60368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034788"/>
            <a:ext cx="9144000" cy="0"/>
          </a:xfrm>
          <a:prstGeom prst="line">
            <a:avLst/>
          </a:prstGeom>
          <a:ln w="2540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 Image + text -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479800" y="1533525"/>
            <a:ext cx="5040000" cy="138499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56450" y="1533525"/>
            <a:ext cx="2908800" cy="4705200"/>
          </a:xfrm>
          <a:noFill/>
        </p:spPr>
        <p:txBody>
          <a:bodyPr lIns="0" tIns="108000" rIns="36000" bIns="0">
            <a:noAutofit/>
          </a:bodyPr>
          <a:lstStyle>
            <a:lvl1pPr algn="ctr">
              <a:defRPr b="1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1687" y="13680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687" y="955070"/>
            <a:ext cx="8436588" cy="369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0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1687" y="13680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7"/>
          <p:cNvSpPr>
            <a:spLocks noGrp="1"/>
          </p:cNvSpPr>
          <p:nvPr>
            <p:ph type="tbl" sz="quarter" idx="16"/>
          </p:nvPr>
        </p:nvSpPr>
        <p:spPr>
          <a:xfrm>
            <a:off x="343374" y="2157796"/>
            <a:ext cx="7200000" cy="3600000"/>
          </a:xfrm>
          <a:solidFill>
            <a:schemeClr val="bg1"/>
          </a:solidFill>
        </p:spPr>
        <p:txBody>
          <a:bodyPr tIns="180000">
            <a:noAutofit/>
          </a:bodyPr>
          <a:lstStyle>
            <a:lvl1pPr algn="ctr">
              <a:defRPr b="1"/>
            </a:lvl1pPr>
          </a:lstStyle>
          <a:p>
            <a:r>
              <a:rPr lang="en-US" smtClean="0"/>
              <a:t>Click icon to add table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42901" y="1536701"/>
            <a:ext cx="7200474" cy="553998"/>
          </a:xfrm>
        </p:spPr>
        <p:txBody>
          <a:bodyPr>
            <a:spAutoFit/>
          </a:bodyPr>
          <a:lstStyle>
            <a:lvl1pPr>
              <a:defRPr b="1" baseline="0"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nl-NL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342900" y="2159738"/>
            <a:ext cx="7200000" cy="4091837"/>
          </a:xfrm>
        </p:spPr>
        <p:txBody>
          <a:bodyPr tIns="180000">
            <a:noAutofit/>
          </a:bodyPr>
          <a:lstStyle>
            <a:lvl1pPr algn="ctr">
              <a:defRPr b="1"/>
            </a:lvl1pPr>
          </a:lstStyle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1687" y="13680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42901" y="1536701"/>
            <a:ext cx="7200000" cy="553998"/>
          </a:xfrm>
        </p:spPr>
        <p:txBody>
          <a:bodyPr>
            <a:spAutoFit/>
          </a:bodyPr>
          <a:lstStyle>
            <a:lvl1pPr>
              <a:defRPr b="1" baseline="0"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nl-NL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7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creen: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00" y="908720"/>
            <a:ext cx="9144001" cy="597666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356689" cy="60368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25475" y="1533425"/>
            <a:ext cx="2065047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30995" y="1174622"/>
            <a:ext cx="3384376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800" kern="1500" spc="100" dirty="0" smtClean="0">
                <a:solidFill>
                  <a:srgbClr val="14054B"/>
                </a:solidFill>
                <a:cs typeface="Arial" pitchFamily="34" charset="0"/>
              </a:rPr>
              <a:t>www.stibbe.com</a:t>
            </a:r>
            <a:endParaRPr lang="en-GB" sz="1800" kern="1500" spc="100" dirty="0">
              <a:solidFill>
                <a:srgbClr val="14054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9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4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per: Front Slide w/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Image"/>
          <p:cNvSpPr/>
          <p:nvPr userDrawn="1"/>
        </p:nvSpPr>
        <p:spPr>
          <a:xfrm>
            <a:off x="0" y="1044347"/>
            <a:ext cx="9144000" cy="282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rgbClr val="333333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4000" y="4942800"/>
            <a:ext cx="7782147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000" y="4032698"/>
            <a:ext cx="7791672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356689" cy="60368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034788"/>
            <a:ext cx="9144000" cy="0"/>
          </a:xfrm>
          <a:prstGeom prst="line">
            <a:avLst/>
          </a:prstGeom>
          <a:ln w="2540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6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per: Contents w/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opImage"/>
          <p:cNvSpPr/>
          <p:nvPr userDrawn="1"/>
        </p:nvSpPr>
        <p:spPr>
          <a:xfrm>
            <a:off x="0" y="473144"/>
            <a:ext cx="9144000" cy="651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rgbClr val="333333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55601" y="1667223"/>
            <a:ext cx="8429250" cy="4304951"/>
          </a:xfrm>
        </p:spPr>
        <p:txBody>
          <a:bodyPr wrap="square">
            <a:noAutofit/>
          </a:bodyPr>
          <a:lstStyle>
            <a:lvl1pPr marL="285750" indent="-285750">
              <a:lnSpc>
                <a:spcPts val="2300"/>
              </a:lnSpc>
              <a:spcBef>
                <a:spcPts val="0"/>
              </a:spcBef>
              <a:buFont typeface="+mj-lt"/>
              <a:buAutoNum type="arabicPeriod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5287" y="1560426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687" y="1262777"/>
            <a:ext cx="8433164" cy="2462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55287" y="1560426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3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60000" y="1138956"/>
            <a:ext cx="8429250" cy="5127700"/>
          </a:xfrm>
        </p:spPr>
        <p:txBody>
          <a:bodyPr wrap="square">
            <a:noAutofit/>
          </a:bodyPr>
          <a:lstStyle>
            <a:lvl1pPr marL="285750" indent="-285750">
              <a:lnSpc>
                <a:spcPts val="2300"/>
              </a:lnSpc>
              <a:spcBef>
                <a:spcPts val="0"/>
              </a:spcBef>
              <a:buFont typeface="+mj-lt"/>
              <a:buAutoNum type="arabicPeriod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1687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0000" y="1215948"/>
            <a:ext cx="8441227" cy="503562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1687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81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Basic text slide /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0000" y="1215948"/>
            <a:ext cx="8441227" cy="5035627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/>
            </a:lvl1pPr>
            <a:lvl2pPr marL="357188" indent="-174625">
              <a:buFont typeface="Calibri" panose="020F0502020204030204" pitchFamily="34" charset="0"/>
              <a:buChar char="-"/>
              <a:defRPr/>
            </a:lvl2pPr>
            <a:lvl3pPr marL="533400" indent="-168275">
              <a:buFont typeface="Calibri" panose="020F0502020204030204" pitchFamily="34" charset="0"/>
              <a:buChar char="·"/>
              <a:defRPr/>
            </a:lvl3pPr>
            <a:lvl4pPr marL="533400" indent="-168275">
              <a:defRPr/>
            </a:lvl4pPr>
            <a:lvl5pPr marL="533400" indent="-1682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000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1687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8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Contents w/ visi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55601" y="2022823"/>
            <a:ext cx="8429250" cy="4304951"/>
          </a:xfrm>
        </p:spPr>
        <p:txBody>
          <a:bodyPr wrap="square">
            <a:noAutofit/>
          </a:bodyPr>
          <a:lstStyle>
            <a:lvl1pPr marL="285750" indent="-285750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endParaRPr lang="nl-NL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1687" y="1947776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923" y="877621"/>
            <a:ext cx="8433164" cy="369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634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Basic text sl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0000" y="1453896"/>
            <a:ext cx="8441227" cy="477527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1687" y="1289304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1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Basic text slide II /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0000" y="1455847"/>
            <a:ext cx="8441227" cy="47772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/>
            </a:lvl1pPr>
            <a:lvl2pPr marL="357188" indent="-174625">
              <a:buFont typeface="Calibri" panose="020F0502020204030204" pitchFamily="34" charset="0"/>
              <a:buChar char="-"/>
              <a:defRPr/>
            </a:lvl2pPr>
            <a:lvl3pPr marL="533400" indent="-168275">
              <a:buFont typeface="Calibri" panose="020F0502020204030204" pitchFamily="34" charset="0"/>
              <a:buChar char="·"/>
              <a:defRPr/>
            </a:lvl3pPr>
            <a:lvl4pPr marL="533400" indent="-168275">
              <a:defRPr/>
            </a:lvl4pPr>
            <a:lvl5pPr marL="533400" indent="-1682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51687" y="1289304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7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/>
        </p:blipFill>
        <p:spPr>
          <a:xfrm>
            <a:off x="5250018" y="5409948"/>
            <a:ext cx="1108426" cy="804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7" y="5409948"/>
            <a:ext cx="1114717" cy="804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72" y="5409948"/>
            <a:ext cx="1114717" cy="8046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02" y="5409948"/>
            <a:ext cx="1114717" cy="804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43" y="5409948"/>
            <a:ext cx="1114717" cy="804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87" y="5409948"/>
            <a:ext cx="1114717" cy="8046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59" y="5409948"/>
            <a:ext cx="1114717" cy="804686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63957" y="6258401"/>
            <a:ext cx="11147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 smtClean="0">
                <a:solidFill>
                  <a:srgbClr val="A29EA0"/>
                </a:solidFill>
              </a:rPr>
              <a:t>Amsterdam</a:t>
            </a:r>
            <a:endParaRPr lang="en-GB" sz="1050" dirty="0">
              <a:solidFill>
                <a:srgbClr val="A29EA0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585472" y="6258401"/>
            <a:ext cx="11147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 smtClean="0">
                <a:solidFill>
                  <a:srgbClr val="A29EA0"/>
                </a:solidFill>
              </a:rPr>
              <a:t>Brussels</a:t>
            </a:r>
            <a:endParaRPr lang="en-GB" sz="1050" dirty="0">
              <a:solidFill>
                <a:srgbClr val="A29EA0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806987" y="6258401"/>
            <a:ext cx="11147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 smtClean="0">
                <a:solidFill>
                  <a:srgbClr val="A29EA0"/>
                </a:solidFill>
              </a:rPr>
              <a:t>Luxembourg</a:t>
            </a:r>
            <a:endParaRPr lang="en-GB" sz="1050" dirty="0">
              <a:solidFill>
                <a:srgbClr val="A29EA0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028502" y="6258401"/>
            <a:ext cx="11147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 smtClean="0">
                <a:solidFill>
                  <a:srgbClr val="A29EA0"/>
                </a:solidFill>
              </a:rPr>
              <a:t>Dubai</a:t>
            </a:r>
            <a:endParaRPr lang="en-GB" sz="1050" dirty="0">
              <a:solidFill>
                <a:srgbClr val="A29EA0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250018" y="6258401"/>
            <a:ext cx="11147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 smtClean="0">
                <a:solidFill>
                  <a:srgbClr val="A29EA0"/>
                </a:solidFill>
              </a:rPr>
              <a:t>Hong Kong</a:t>
            </a:r>
            <a:endParaRPr lang="en-GB" sz="1050" dirty="0">
              <a:solidFill>
                <a:srgbClr val="A29EA0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465243" y="6258401"/>
            <a:ext cx="11147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 smtClean="0">
                <a:solidFill>
                  <a:srgbClr val="A29EA0"/>
                </a:solidFill>
              </a:rPr>
              <a:t>London</a:t>
            </a:r>
            <a:endParaRPr lang="en-GB" sz="1050" dirty="0">
              <a:solidFill>
                <a:srgbClr val="A29EA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686759" y="6258401"/>
            <a:ext cx="11147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 smtClean="0">
                <a:solidFill>
                  <a:srgbClr val="A29EA0"/>
                </a:solidFill>
              </a:rPr>
              <a:t>New York</a:t>
            </a:r>
            <a:endParaRPr lang="en-GB" sz="1050" dirty="0">
              <a:solidFill>
                <a:srgbClr val="A29E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0000" y="1216800"/>
            <a:ext cx="8433163" cy="40671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51687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03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2 Ke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0363" y="2711450"/>
            <a:ext cx="4057650" cy="3540125"/>
          </a:xfrm>
        </p:spPr>
        <p:txBody>
          <a:bodyPr/>
          <a:lstStyle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4722813" y="2711450"/>
            <a:ext cx="4071937" cy="3540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49724" y="744800"/>
            <a:ext cx="4068000" cy="294953"/>
          </a:xfrm>
        </p:spPr>
        <p:txBody>
          <a:bodyPr wrap="square">
            <a:sp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1600" b="0" spc="0" baseline="0">
                <a:solidFill>
                  <a:srgbClr val="36AC73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23200" y="744800"/>
            <a:ext cx="4069963" cy="294953"/>
          </a:xfrm>
        </p:spPr>
        <p:txBody>
          <a:bodyPr wrap="square">
            <a:sp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1600" b="0" spc="0" baseline="0">
                <a:solidFill>
                  <a:srgbClr val="36AC73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8"/>
          </p:nvPr>
        </p:nvSpPr>
        <p:spPr>
          <a:xfrm>
            <a:off x="360000" y="1220820"/>
            <a:ext cx="1950720" cy="1290155"/>
          </a:xfrm>
        </p:spPr>
        <p:txBody>
          <a:bodyPr tIns="72000">
            <a:normAutofit/>
          </a:bodyPr>
          <a:lstStyle>
            <a:lvl1pPr marL="0" indent="0" algn="ctr">
              <a:buNone/>
              <a:defRPr sz="11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9"/>
          </p:nvPr>
        </p:nvSpPr>
        <p:spPr>
          <a:xfrm>
            <a:off x="4723200" y="1220820"/>
            <a:ext cx="1950720" cy="1290155"/>
          </a:xfrm>
        </p:spPr>
        <p:txBody>
          <a:bodyPr tIns="72000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49724" y="1051200"/>
            <a:ext cx="4068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3200" y="1051200"/>
            <a:ext cx="4068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0"/>
          <p:cNvSpPr>
            <a:spLocks noGrp="1"/>
          </p:cNvSpPr>
          <p:nvPr>
            <p:ph type="body" sz="quarter" idx="35"/>
          </p:nvPr>
        </p:nvSpPr>
        <p:spPr>
          <a:xfrm>
            <a:off x="2429775" y="1221149"/>
            <a:ext cx="1990800" cy="1289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00" b="0"/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168275" indent="-168275">
              <a:spcBef>
                <a:spcPts val="0"/>
              </a:spcBef>
              <a:buFont typeface="Symbol" panose="05050102010706020507" pitchFamily="18" charset="2"/>
              <a:buChar char="&gt;"/>
              <a:defRPr sz="1100" b="0"/>
            </a:lvl3pPr>
            <a:lvl4pPr marL="168275" indent="-168275"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37"/>
          </p:nvPr>
        </p:nvSpPr>
        <p:spPr>
          <a:xfrm>
            <a:off x="6804248" y="1221149"/>
            <a:ext cx="1990800" cy="1289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00" b="0"/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168275" indent="-168275">
              <a:spcBef>
                <a:spcPts val="0"/>
              </a:spcBef>
              <a:buFont typeface="Symbol" panose="05050102010706020507" pitchFamily="18" charset="2"/>
              <a:buChar char="&gt;"/>
              <a:defRPr sz="1100" b="0"/>
            </a:lvl3pPr>
            <a:lvl4pPr marL="168275" indent="-168275"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057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2 Columns +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360000" y="5591175"/>
            <a:ext cx="4068000" cy="35810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100" kern="1200" baseline="0" dirty="0" smtClean="0">
                <a:solidFill>
                  <a:srgbClr val="36AC73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“Click to edit text”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60000" y="6083029"/>
            <a:ext cx="4068000" cy="16927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100" b="1" i="0" kern="1200" baseline="0" dirty="0" smtClean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4723200" y="5591175"/>
            <a:ext cx="4068000" cy="35810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100" kern="1200" baseline="0" dirty="0" smtClean="0">
                <a:solidFill>
                  <a:srgbClr val="36AC73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“Click to edit text”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723200" y="6083029"/>
            <a:ext cx="4068000" cy="16927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100" b="1" i="0" kern="1200" baseline="0" dirty="0" smtClean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49724" y="744800"/>
            <a:ext cx="4068000" cy="294953"/>
          </a:xfrm>
        </p:spPr>
        <p:txBody>
          <a:bodyPr wrap="square">
            <a:sp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1600" b="0" spc="0" baseline="0">
                <a:solidFill>
                  <a:srgbClr val="36AC73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23200" y="744800"/>
            <a:ext cx="4069963" cy="294953"/>
          </a:xfrm>
        </p:spPr>
        <p:txBody>
          <a:bodyPr wrap="square">
            <a:sp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1600" b="0" spc="0" baseline="0">
                <a:solidFill>
                  <a:srgbClr val="36AC73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49724" y="1051200"/>
            <a:ext cx="4068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723200" y="1051200"/>
            <a:ext cx="4068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4722813" y="1220788"/>
            <a:ext cx="4065587" cy="417988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60363" y="1220788"/>
            <a:ext cx="4057650" cy="417988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495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Image + text -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55600" y="1254200"/>
            <a:ext cx="5040000" cy="1905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884887" y="1254200"/>
            <a:ext cx="2908800" cy="4705200"/>
          </a:xfrm>
          <a:noFill/>
        </p:spPr>
        <p:txBody>
          <a:bodyPr lIns="0" tIns="108000" rIns="36000" bIns="0">
            <a:noAutofit/>
          </a:bodyPr>
          <a:lstStyle>
            <a:lvl1pPr algn="ctr">
              <a:defRPr b="1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51687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1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Image + text -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479800" y="1244675"/>
            <a:ext cx="504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43374" y="1244675"/>
            <a:ext cx="2908800" cy="4705200"/>
          </a:xfrm>
          <a:noFill/>
        </p:spPr>
        <p:txBody>
          <a:bodyPr lIns="0" tIns="108000" rIns="36000" bIns="0">
            <a:noAutofit/>
          </a:bodyPr>
          <a:lstStyle>
            <a:lvl1pPr algn="ctr">
              <a:defRPr b="1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82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6"/>
          </p:nvPr>
        </p:nvSpPr>
        <p:spPr>
          <a:xfrm>
            <a:off x="360000" y="1716932"/>
            <a:ext cx="7200000" cy="3600000"/>
          </a:xfrm>
          <a:solidFill>
            <a:schemeClr val="bg1"/>
          </a:solidFill>
        </p:spPr>
        <p:txBody>
          <a:bodyPr tIns="180000">
            <a:noAutofit/>
          </a:bodyPr>
          <a:lstStyle>
            <a:lvl1pPr algn="ctr">
              <a:defRPr b="1"/>
            </a:lvl1pPr>
          </a:lstStyle>
          <a:p>
            <a:r>
              <a:rPr lang="en-US" smtClean="0"/>
              <a:t>Click icon to add table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1222376"/>
            <a:ext cx="8435975" cy="368299"/>
          </a:xfrm>
        </p:spPr>
        <p:txBody>
          <a:bodyPr/>
          <a:lstStyle>
            <a:lvl1pPr>
              <a:defRPr b="1" baseline="0"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nl-NL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1687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360000" y="1727200"/>
            <a:ext cx="7200000" cy="4116775"/>
          </a:xfrm>
        </p:spPr>
        <p:txBody>
          <a:bodyPr tIns="180000">
            <a:noAutofit/>
          </a:bodyPr>
          <a:lstStyle>
            <a:lvl1pPr algn="ctr">
              <a:defRPr b="1"/>
            </a:lvl1pPr>
          </a:lstStyle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1222376"/>
            <a:ext cx="8435975" cy="368299"/>
          </a:xfrm>
        </p:spPr>
        <p:txBody>
          <a:bodyPr/>
          <a:lstStyle>
            <a:lvl1pPr>
              <a:defRPr b="1" baseline="0"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nl-NL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51687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Contac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 userDrawn="1"/>
        </p:nvSpPr>
        <p:spPr bwMode="ltGray">
          <a:xfrm>
            <a:off x="5940152" y="476672"/>
            <a:ext cx="3203848" cy="63813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45" hasCustomPrompt="1"/>
          </p:nvPr>
        </p:nvSpPr>
        <p:spPr>
          <a:xfrm>
            <a:off x="349724" y="744800"/>
            <a:ext cx="5220000" cy="294953"/>
          </a:xfrm>
        </p:spPr>
        <p:txBody>
          <a:bodyPr wrap="square">
            <a:sp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1600" b="0" spc="0" baseline="0">
                <a:solidFill>
                  <a:srgbClr val="36AC73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349724" y="1051200"/>
            <a:ext cx="5220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60363" y="1220788"/>
            <a:ext cx="5220000" cy="5023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 bwMode="ltGray">
          <a:xfrm>
            <a:off x="6139550" y="729557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84"/>
          </p:nvPr>
        </p:nvSpPr>
        <p:spPr>
          <a:xfrm>
            <a:off x="7240909" y="1119188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8" name="TextBox 77"/>
          <p:cNvSpPr txBox="1"/>
          <p:nvPr userDrawn="1"/>
        </p:nvSpPr>
        <p:spPr>
          <a:xfrm>
            <a:off x="6782882" y="748610"/>
            <a:ext cx="151216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/>
              <a:t>Contact</a:t>
            </a:r>
          </a:p>
        </p:txBody>
      </p:sp>
      <p:cxnSp>
        <p:nvCxnSpPr>
          <p:cNvPr id="79" name="Straight Connector 78"/>
          <p:cNvCxnSpPr/>
          <p:nvPr userDrawn="1"/>
        </p:nvCxnSpPr>
        <p:spPr>
          <a:xfrm>
            <a:off x="6285216" y="1055010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 userDrawn="1"/>
        </p:nvSpPr>
        <p:spPr>
          <a:xfrm>
            <a:off x="6285216" y="1974729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6285216" y="2969632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82" name="Picture Placeholder 2"/>
          <p:cNvSpPr>
            <a:spLocks noGrp="1"/>
          </p:cNvSpPr>
          <p:nvPr>
            <p:ph type="pic" idx="85"/>
          </p:nvPr>
        </p:nvSpPr>
        <p:spPr>
          <a:xfrm>
            <a:off x="6285216" y="1118753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6285216" y="2173563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 userDrawn="1"/>
        </p:nvCxnSpPr>
        <p:spPr>
          <a:xfrm>
            <a:off x="6285216" y="3176200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 userDrawn="1"/>
        </p:nvSpPr>
        <p:spPr bwMode="ltGray">
          <a:xfrm>
            <a:off x="6139550" y="3657806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285216" y="2224321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6285216" y="3228593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7242496" y="4031834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6784469" y="3661256"/>
            <a:ext cx="151216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/>
              <a:t>Contact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6285216" y="396765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 userDrawn="1"/>
        </p:nvSpPr>
        <p:spPr>
          <a:xfrm>
            <a:off x="6286803" y="4887375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6286803" y="5882278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50" name="Picture Placeholder 2"/>
          <p:cNvSpPr>
            <a:spLocks noGrp="1"/>
          </p:cNvSpPr>
          <p:nvPr>
            <p:ph type="pic" idx="100"/>
          </p:nvPr>
        </p:nvSpPr>
        <p:spPr>
          <a:xfrm>
            <a:off x="6285216" y="4031399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6293153" y="5086209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293153" y="608884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6285216" y="5136967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02"/>
          </p:nvPr>
        </p:nvSpPr>
        <p:spPr>
          <a:xfrm>
            <a:off x="6285216" y="6141239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3913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55601" y="1443048"/>
            <a:ext cx="8429250" cy="4827116"/>
          </a:xfrm>
        </p:spPr>
        <p:txBody>
          <a:bodyPr wrap="square">
            <a:noAutofit/>
          </a:bodyPr>
          <a:lstStyle>
            <a:lvl1pPr marL="285750" indent="-285750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1687" y="13680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4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Contact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 userDrawn="1"/>
        </p:nvSpPr>
        <p:spPr bwMode="ltGray">
          <a:xfrm>
            <a:off x="0" y="476672"/>
            <a:ext cx="9144000" cy="63813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38" name="Rectangle 137"/>
          <p:cNvSpPr/>
          <p:nvPr userDrawn="1"/>
        </p:nvSpPr>
        <p:spPr bwMode="ltGray">
          <a:xfrm>
            <a:off x="6139550" y="729557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84"/>
          </p:nvPr>
        </p:nvSpPr>
        <p:spPr>
          <a:xfrm>
            <a:off x="7240909" y="1119188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3" name="TextBox 142"/>
          <p:cNvSpPr txBox="1"/>
          <p:nvPr userDrawn="1"/>
        </p:nvSpPr>
        <p:spPr>
          <a:xfrm>
            <a:off x="6782882" y="748610"/>
            <a:ext cx="151216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/>
              <a:t>Contact</a:t>
            </a:r>
          </a:p>
        </p:txBody>
      </p:sp>
      <p:cxnSp>
        <p:nvCxnSpPr>
          <p:cNvPr id="144" name="Straight Connector 143"/>
          <p:cNvCxnSpPr/>
          <p:nvPr userDrawn="1"/>
        </p:nvCxnSpPr>
        <p:spPr>
          <a:xfrm>
            <a:off x="6285216" y="1055010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 userDrawn="1"/>
        </p:nvSpPr>
        <p:spPr>
          <a:xfrm>
            <a:off x="6285216" y="1974729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146" name="TextBox 145"/>
          <p:cNvSpPr txBox="1"/>
          <p:nvPr userDrawn="1"/>
        </p:nvSpPr>
        <p:spPr>
          <a:xfrm>
            <a:off x="6285216" y="2969632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idx="85"/>
          </p:nvPr>
        </p:nvSpPr>
        <p:spPr>
          <a:xfrm>
            <a:off x="6285216" y="1118753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285216" y="2173563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 userDrawn="1"/>
        </p:nvCxnSpPr>
        <p:spPr>
          <a:xfrm>
            <a:off x="6285216" y="3176200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 userDrawn="1"/>
        </p:nvSpPr>
        <p:spPr bwMode="ltGray">
          <a:xfrm>
            <a:off x="6139550" y="3657806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285216" y="2224321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6285216" y="3228593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7242496" y="4031834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3" name="TextBox 162"/>
          <p:cNvSpPr txBox="1"/>
          <p:nvPr userDrawn="1"/>
        </p:nvSpPr>
        <p:spPr>
          <a:xfrm>
            <a:off x="6784469" y="3661256"/>
            <a:ext cx="151216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/>
              <a:t>Contact</a:t>
            </a:r>
          </a:p>
        </p:txBody>
      </p:sp>
      <p:cxnSp>
        <p:nvCxnSpPr>
          <p:cNvPr id="164" name="Straight Connector 163"/>
          <p:cNvCxnSpPr/>
          <p:nvPr userDrawn="1"/>
        </p:nvCxnSpPr>
        <p:spPr>
          <a:xfrm>
            <a:off x="6285216" y="396765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 userDrawn="1"/>
        </p:nvSpPr>
        <p:spPr>
          <a:xfrm>
            <a:off x="6286803" y="4887375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166" name="TextBox 165"/>
          <p:cNvSpPr txBox="1"/>
          <p:nvPr userDrawn="1"/>
        </p:nvSpPr>
        <p:spPr>
          <a:xfrm>
            <a:off x="6286803" y="5882278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167" name="Picture Placeholder 2"/>
          <p:cNvSpPr>
            <a:spLocks noGrp="1"/>
          </p:cNvSpPr>
          <p:nvPr>
            <p:ph type="pic" idx="100"/>
          </p:nvPr>
        </p:nvSpPr>
        <p:spPr>
          <a:xfrm>
            <a:off x="6285216" y="4031399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68" name="Straight Connector 167"/>
          <p:cNvCxnSpPr/>
          <p:nvPr userDrawn="1"/>
        </p:nvCxnSpPr>
        <p:spPr>
          <a:xfrm>
            <a:off x="6293153" y="5086209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 userDrawn="1"/>
        </p:nvCxnSpPr>
        <p:spPr>
          <a:xfrm>
            <a:off x="6293153" y="608884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6285216" y="5136967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102"/>
          </p:nvPr>
        </p:nvSpPr>
        <p:spPr>
          <a:xfrm>
            <a:off x="6285216" y="6141239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2" name="Rectangle 171"/>
          <p:cNvSpPr/>
          <p:nvPr userDrawn="1"/>
        </p:nvSpPr>
        <p:spPr bwMode="ltGray">
          <a:xfrm>
            <a:off x="179512" y="729557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1280871" y="1119188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4" name="TextBox 173"/>
          <p:cNvSpPr txBox="1"/>
          <p:nvPr userDrawn="1"/>
        </p:nvSpPr>
        <p:spPr>
          <a:xfrm>
            <a:off x="822844" y="748610"/>
            <a:ext cx="151216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/>
              <a:t>Contact</a:t>
            </a:r>
          </a:p>
        </p:txBody>
      </p:sp>
      <p:cxnSp>
        <p:nvCxnSpPr>
          <p:cNvPr id="175" name="Straight Connector 174"/>
          <p:cNvCxnSpPr/>
          <p:nvPr userDrawn="1"/>
        </p:nvCxnSpPr>
        <p:spPr>
          <a:xfrm>
            <a:off x="325178" y="1055010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 userDrawn="1"/>
        </p:nvSpPr>
        <p:spPr>
          <a:xfrm>
            <a:off x="325178" y="1974729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177" name="TextBox 176"/>
          <p:cNvSpPr txBox="1"/>
          <p:nvPr userDrawn="1"/>
        </p:nvSpPr>
        <p:spPr>
          <a:xfrm>
            <a:off x="325178" y="2969632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178" name="Picture Placeholder 2"/>
          <p:cNvSpPr>
            <a:spLocks noGrp="1"/>
          </p:cNvSpPr>
          <p:nvPr>
            <p:ph type="pic" idx="104"/>
          </p:nvPr>
        </p:nvSpPr>
        <p:spPr>
          <a:xfrm>
            <a:off x="325178" y="1118753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79" name="Straight Connector 178"/>
          <p:cNvCxnSpPr/>
          <p:nvPr userDrawn="1"/>
        </p:nvCxnSpPr>
        <p:spPr>
          <a:xfrm>
            <a:off x="325178" y="2173563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 userDrawn="1"/>
        </p:nvCxnSpPr>
        <p:spPr>
          <a:xfrm>
            <a:off x="325178" y="3176200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 userDrawn="1"/>
        </p:nvSpPr>
        <p:spPr bwMode="ltGray">
          <a:xfrm>
            <a:off x="179512" y="3657806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25178" y="2224321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25178" y="3228593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4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1282458" y="4031834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824431" y="3661256"/>
            <a:ext cx="151216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/>
              <a:t>Contact</a:t>
            </a:r>
          </a:p>
        </p:txBody>
      </p:sp>
      <p:cxnSp>
        <p:nvCxnSpPr>
          <p:cNvPr id="186" name="Straight Connector 185"/>
          <p:cNvCxnSpPr/>
          <p:nvPr userDrawn="1"/>
        </p:nvCxnSpPr>
        <p:spPr>
          <a:xfrm>
            <a:off x="325178" y="396765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 userDrawn="1"/>
        </p:nvSpPr>
        <p:spPr>
          <a:xfrm>
            <a:off x="326765" y="4887375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188" name="TextBox 187"/>
          <p:cNvSpPr txBox="1"/>
          <p:nvPr userDrawn="1"/>
        </p:nvSpPr>
        <p:spPr>
          <a:xfrm>
            <a:off x="326765" y="5882278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189" name="Picture Placeholder 2"/>
          <p:cNvSpPr>
            <a:spLocks noGrp="1"/>
          </p:cNvSpPr>
          <p:nvPr>
            <p:ph type="pic" idx="108"/>
          </p:nvPr>
        </p:nvSpPr>
        <p:spPr>
          <a:xfrm>
            <a:off x="325178" y="4031399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90" name="Straight Connector 189"/>
          <p:cNvCxnSpPr/>
          <p:nvPr userDrawn="1"/>
        </p:nvCxnSpPr>
        <p:spPr>
          <a:xfrm>
            <a:off x="333115" y="5086209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 userDrawn="1"/>
        </p:nvCxnSpPr>
        <p:spPr>
          <a:xfrm>
            <a:off x="333115" y="608884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325178" y="5136967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3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325178" y="6141239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4" name="Rectangle 193"/>
          <p:cNvSpPr/>
          <p:nvPr userDrawn="1"/>
        </p:nvSpPr>
        <p:spPr bwMode="ltGray">
          <a:xfrm>
            <a:off x="3159531" y="729557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4260890" y="1119188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6" name="TextBox 195"/>
          <p:cNvSpPr txBox="1"/>
          <p:nvPr userDrawn="1"/>
        </p:nvSpPr>
        <p:spPr>
          <a:xfrm>
            <a:off x="3802863" y="748610"/>
            <a:ext cx="151216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/>
              <a:t>Contact</a:t>
            </a:r>
          </a:p>
        </p:txBody>
      </p:sp>
      <p:cxnSp>
        <p:nvCxnSpPr>
          <p:cNvPr id="197" name="Straight Connector 196"/>
          <p:cNvCxnSpPr/>
          <p:nvPr userDrawn="1"/>
        </p:nvCxnSpPr>
        <p:spPr>
          <a:xfrm>
            <a:off x="3305197" y="1055010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 userDrawn="1"/>
        </p:nvSpPr>
        <p:spPr>
          <a:xfrm>
            <a:off x="3305197" y="1974729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199" name="TextBox 198"/>
          <p:cNvSpPr txBox="1"/>
          <p:nvPr userDrawn="1"/>
        </p:nvSpPr>
        <p:spPr>
          <a:xfrm>
            <a:off x="3305197" y="2969632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200" name="Picture Placeholder 2"/>
          <p:cNvSpPr>
            <a:spLocks noGrp="1"/>
          </p:cNvSpPr>
          <p:nvPr>
            <p:ph type="pic" idx="112"/>
          </p:nvPr>
        </p:nvSpPr>
        <p:spPr>
          <a:xfrm>
            <a:off x="3305197" y="1118753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201" name="Straight Connector 200"/>
          <p:cNvCxnSpPr/>
          <p:nvPr userDrawn="1"/>
        </p:nvCxnSpPr>
        <p:spPr>
          <a:xfrm>
            <a:off x="3305197" y="2173563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 userDrawn="1"/>
        </p:nvCxnSpPr>
        <p:spPr>
          <a:xfrm>
            <a:off x="3305197" y="3176200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 userDrawn="1"/>
        </p:nvSpPr>
        <p:spPr bwMode="ltGray">
          <a:xfrm>
            <a:off x="3159531" y="3657806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3305197" y="2224321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5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3305197" y="3228593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4262477" y="4031834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7" name="TextBox 206"/>
          <p:cNvSpPr txBox="1"/>
          <p:nvPr userDrawn="1"/>
        </p:nvSpPr>
        <p:spPr>
          <a:xfrm>
            <a:off x="3804450" y="3661256"/>
            <a:ext cx="151216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/>
              <a:t>Contact</a:t>
            </a:r>
          </a:p>
        </p:txBody>
      </p:sp>
      <p:cxnSp>
        <p:nvCxnSpPr>
          <p:cNvPr id="208" name="Straight Connector 207"/>
          <p:cNvCxnSpPr/>
          <p:nvPr userDrawn="1"/>
        </p:nvCxnSpPr>
        <p:spPr>
          <a:xfrm>
            <a:off x="3305197" y="396765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 userDrawn="1"/>
        </p:nvSpPr>
        <p:spPr>
          <a:xfrm>
            <a:off x="3306784" y="4887375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210" name="TextBox 209"/>
          <p:cNvSpPr txBox="1"/>
          <p:nvPr userDrawn="1"/>
        </p:nvSpPr>
        <p:spPr>
          <a:xfrm>
            <a:off x="3306784" y="5882278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211" name="Picture Placeholder 2"/>
          <p:cNvSpPr>
            <a:spLocks noGrp="1"/>
          </p:cNvSpPr>
          <p:nvPr>
            <p:ph type="pic" idx="116"/>
          </p:nvPr>
        </p:nvSpPr>
        <p:spPr>
          <a:xfrm>
            <a:off x="3305197" y="4031399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212" name="Straight Connector 211"/>
          <p:cNvCxnSpPr/>
          <p:nvPr userDrawn="1"/>
        </p:nvCxnSpPr>
        <p:spPr>
          <a:xfrm>
            <a:off x="3313134" y="5086209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 userDrawn="1"/>
        </p:nvCxnSpPr>
        <p:spPr>
          <a:xfrm>
            <a:off x="3313134" y="608884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3305197" y="5136967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3305197" y="6141239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5592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Contacts by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6285216" y="1124744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6" name="Rectangle 95"/>
          <p:cNvSpPr/>
          <p:nvPr userDrawn="1"/>
        </p:nvSpPr>
        <p:spPr bwMode="ltGray">
          <a:xfrm>
            <a:off x="0" y="3536950"/>
            <a:ext cx="9144000" cy="332105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74"/>
          </p:nvPr>
        </p:nvSpPr>
        <p:spPr>
          <a:xfrm>
            <a:off x="312737" y="1220788"/>
            <a:ext cx="5659438" cy="2208212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45" hasCustomPrompt="1"/>
          </p:nvPr>
        </p:nvSpPr>
        <p:spPr>
          <a:xfrm>
            <a:off x="302098" y="744800"/>
            <a:ext cx="5669693" cy="294953"/>
          </a:xfrm>
        </p:spPr>
        <p:txBody>
          <a:bodyPr wrap="square">
            <a:sp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cxnSp>
        <p:nvCxnSpPr>
          <p:cNvPr id="71" name="Straight Connector 70"/>
          <p:cNvCxnSpPr/>
          <p:nvPr userDrawn="1"/>
        </p:nvCxnSpPr>
        <p:spPr>
          <a:xfrm>
            <a:off x="312375" y="1051200"/>
            <a:ext cx="5669693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 userDrawn="1"/>
        </p:nvSpPr>
        <p:spPr>
          <a:xfrm>
            <a:off x="6860243" y="744800"/>
            <a:ext cx="151216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Practice Areas</a:t>
            </a:r>
            <a:endParaRPr lang="en-GB" dirty="0"/>
          </a:p>
        </p:txBody>
      </p:sp>
      <p:cxnSp>
        <p:nvCxnSpPr>
          <p:cNvPr id="78" name="Straight Connector 77"/>
          <p:cNvCxnSpPr/>
          <p:nvPr userDrawn="1"/>
        </p:nvCxnSpPr>
        <p:spPr>
          <a:xfrm>
            <a:off x="6288071" y="1051200"/>
            <a:ext cx="2538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 userDrawn="1"/>
        </p:nvSpPr>
        <p:spPr>
          <a:xfrm>
            <a:off x="6860243" y="197803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6AC73"/>
                </a:solidFill>
                <a:latin typeface="Georgia" pitchFamily="18" charset="0"/>
              </a:rPr>
              <a:t>Markets</a:t>
            </a:r>
            <a:endParaRPr lang="en-GB" sz="1400" dirty="0">
              <a:solidFill>
                <a:srgbClr val="36AC73"/>
              </a:solidFill>
              <a:latin typeface="Georgia" pitchFamily="18" charset="0"/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>
            <a:off x="6288071" y="2285812"/>
            <a:ext cx="2538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 bwMode="ltGray">
          <a:xfrm>
            <a:off x="6139550" y="3657806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90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7242496" y="4031834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1" name="TextBox 90"/>
          <p:cNvSpPr txBox="1"/>
          <p:nvPr userDrawn="1"/>
        </p:nvSpPr>
        <p:spPr>
          <a:xfrm>
            <a:off x="6255035" y="3661256"/>
            <a:ext cx="2571036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Contact Luxembourg</a:t>
            </a:r>
            <a:endParaRPr lang="en-GB" dirty="0"/>
          </a:p>
        </p:txBody>
      </p:sp>
      <p:cxnSp>
        <p:nvCxnSpPr>
          <p:cNvPr id="92" name="Straight Connector 91"/>
          <p:cNvCxnSpPr/>
          <p:nvPr userDrawn="1"/>
        </p:nvCxnSpPr>
        <p:spPr>
          <a:xfrm>
            <a:off x="6285216" y="396765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 userDrawn="1"/>
        </p:nvSpPr>
        <p:spPr>
          <a:xfrm>
            <a:off x="6286803" y="4887375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6286803" y="5882278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95" name="Picture Placeholder 2"/>
          <p:cNvSpPr>
            <a:spLocks noGrp="1"/>
          </p:cNvSpPr>
          <p:nvPr>
            <p:ph type="pic" idx="101"/>
          </p:nvPr>
        </p:nvSpPr>
        <p:spPr>
          <a:xfrm>
            <a:off x="6285216" y="4031399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97" name="Straight Connector 96"/>
          <p:cNvCxnSpPr/>
          <p:nvPr userDrawn="1"/>
        </p:nvCxnSpPr>
        <p:spPr>
          <a:xfrm>
            <a:off x="6293153" y="5086209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>
            <a:off x="6293153" y="608884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/>
          <p:cNvSpPr>
            <a:spLocks noGrp="1"/>
          </p:cNvSpPr>
          <p:nvPr>
            <p:ph type="body" sz="quarter" idx="102"/>
          </p:nvPr>
        </p:nvSpPr>
        <p:spPr>
          <a:xfrm>
            <a:off x="6285216" y="5136967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0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6285216" y="6141239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1" name="Rectangle 100"/>
          <p:cNvSpPr/>
          <p:nvPr userDrawn="1"/>
        </p:nvSpPr>
        <p:spPr bwMode="ltGray">
          <a:xfrm>
            <a:off x="3160454" y="3657806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02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4263400" y="4031834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3275939" y="3661256"/>
            <a:ext cx="2571036" cy="262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Contact Brussels</a:t>
            </a:r>
            <a:endParaRPr lang="en-GB" dirty="0"/>
          </a:p>
        </p:txBody>
      </p:sp>
      <p:cxnSp>
        <p:nvCxnSpPr>
          <p:cNvPr id="104" name="Straight Connector 103"/>
          <p:cNvCxnSpPr/>
          <p:nvPr userDrawn="1"/>
        </p:nvCxnSpPr>
        <p:spPr>
          <a:xfrm>
            <a:off x="3306120" y="396765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 userDrawn="1"/>
        </p:nvSpPr>
        <p:spPr>
          <a:xfrm>
            <a:off x="3307707" y="4887375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3307707" y="5882278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107" name="Picture Placeholder 2"/>
          <p:cNvSpPr>
            <a:spLocks noGrp="1"/>
          </p:cNvSpPr>
          <p:nvPr>
            <p:ph type="pic" idx="105"/>
          </p:nvPr>
        </p:nvSpPr>
        <p:spPr>
          <a:xfrm>
            <a:off x="3306120" y="4031399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08" name="Straight Connector 107"/>
          <p:cNvCxnSpPr/>
          <p:nvPr userDrawn="1"/>
        </p:nvCxnSpPr>
        <p:spPr>
          <a:xfrm>
            <a:off x="3314057" y="5086209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 userDrawn="1"/>
        </p:nvCxnSpPr>
        <p:spPr>
          <a:xfrm>
            <a:off x="3314057" y="608884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306120" y="5136967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3306120" y="6141239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2" name="Rectangle 111"/>
          <p:cNvSpPr/>
          <p:nvPr userDrawn="1"/>
        </p:nvSpPr>
        <p:spPr bwMode="ltGray">
          <a:xfrm>
            <a:off x="179512" y="3657806"/>
            <a:ext cx="2820863" cy="280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13" name="Text Placeholder 2"/>
          <p:cNvSpPr>
            <a:spLocks noGrp="1"/>
          </p:cNvSpPr>
          <p:nvPr>
            <p:ph type="body" sz="quarter" idx="108"/>
          </p:nvPr>
        </p:nvSpPr>
        <p:spPr>
          <a:xfrm>
            <a:off x="1282458" y="4031834"/>
            <a:ext cx="1545457" cy="709612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94997" y="3661256"/>
            <a:ext cx="2571036" cy="262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Contact Amsterdam</a:t>
            </a:r>
            <a:endParaRPr lang="en-GB" dirty="0"/>
          </a:p>
        </p:txBody>
      </p:sp>
      <p:cxnSp>
        <p:nvCxnSpPr>
          <p:cNvPr id="115" name="Straight Connector 114"/>
          <p:cNvCxnSpPr/>
          <p:nvPr userDrawn="1"/>
        </p:nvCxnSpPr>
        <p:spPr>
          <a:xfrm>
            <a:off x="325178" y="396765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326765" y="4887375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Practice </a:t>
            </a:r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a</a:t>
            </a:r>
            <a:r>
              <a:rPr lang="en-GB" sz="1100" dirty="0" smtClean="0">
                <a:solidFill>
                  <a:srgbClr val="36AC73"/>
                </a:solidFill>
                <a:latin typeface="Georgia" pitchFamily="18" charset="0"/>
              </a:rPr>
              <a:t>reas</a:t>
            </a:r>
            <a:endParaRPr lang="en-GB" sz="1100" dirty="0">
              <a:solidFill>
                <a:srgbClr val="36AC73"/>
              </a:solidFill>
              <a:latin typeface="Georgia" pitchFamily="18" charset="0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326765" y="5882278"/>
            <a:ext cx="1512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36AC73"/>
                </a:solidFill>
                <a:latin typeface="Georgia" pitchFamily="18" charset="0"/>
              </a:rPr>
              <a:t>Markets</a:t>
            </a:r>
          </a:p>
        </p:txBody>
      </p:sp>
      <p:sp>
        <p:nvSpPr>
          <p:cNvPr id="118" name="Picture Placeholder 2"/>
          <p:cNvSpPr>
            <a:spLocks noGrp="1"/>
          </p:cNvSpPr>
          <p:nvPr>
            <p:ph type="pic" idx="109"/>
          </p:nvPr>
        </p:nvSpPr>
        <p:spPr>
          <a:xfrm>
            <a:off x="325178" y="4031399"/>
            <a:ext cx="847300" cy="576063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19" name="Straight Connector 118"/>
          <p:cNvCxnSpPr/>
          <p:nvPr userDrawn="1"/>
        </p:nvCxnSpPr>
        <p:spPr>
          <a:xfrm>
            <a:off x="333115" y="5086209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 userDrawn="1"/>
        </p:nvCxnSpPr>
        <p:spPr>
          <a:xfrm>
            <a:off x="333115" y="6088846"/>
            <a:ext cx="24948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325178" y="5136967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325178" y="6141239"/>
            <a:ext cx="2496709" cy="309600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6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6285216" y="2348880"/>
            <a:ext cx="248209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338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Contact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>
          <a:xfrm>
            <a:off x="-1000" y="486197"/>
            <a:ext cx="9144001" cy="637180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 bwMode="ltGray">
          <a:xfrm>
            <a:off x="189198" y="701085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91" name="Picture Placeholder 2"/>
          <p:cNvSpPr>
            <a:spLocks noGrp="1"/>
          </p:cNvSpPr>
          <p:nvPr>
            <p:ph type="pic" idx="78"/>
          </p:nvPr>
        </p:nvSpPr>
        <p:spPr>
          <a:xfrm>
            <a:off x="315198" y="1107966"/>
            <a:ext cx="1836000" cy="1296144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2" name="TextBox 91"/>
          <p:cNvSpPr txBox="1"/>
          <p:nvPr userDrawn="1"/>
        </p:nvSpPr>
        <p:spPr>
          <a:xfrm>
            <a:off x="315198" y="744800"/>
            <a:ext cx="183600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l-NL"/>
            </a:defPPr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200" baseline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sz="90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Contact</a:t>
            </a:r>
            <a:endParaRPr lang="en-GB" dirty="0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315198" y="1051200"/>
            <a:ext cx="1836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315198" y="2461622"/>
            <a:ext cx="1836000" cy="710203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64"/>
          <p:cNvSpPr/>
          <p:nvPr userDrawn="1"/>
        </p:nvSpPr>
        <p:spPr bwMode="ltGray">
          <a:xfrm>
            <a:off x="4682269" y="701085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 bwMode="ltGray">
          <a:xfrm>
            <a:off x="6876256" y="701085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67" name="Picture Placeholder 2"/>
          <p:cNvSpPr>
            <a:spLocks noGrp="1"/>
          </p:cNvSpPr>
          <p:nvPr>
            <p:ph type="pic" idx="101"/>
          </p:nvPr>
        </p:nvSpPr>
        <p:spPr>
          <a:xfrm>
            <a:off x="4808269" y="1107966"/>
            <a:ext cx="1836000" cy="1296144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4808269" y="744800"/>
            <a:ext cx="183600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l-NL"/>
            </a:defPPr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200" baseline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sz="90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Contact</a:t>
            </a:r>
            <a:endParaRPr lang="en-GB" dirty="0"/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808269" y="1051200"/>
            <a:ext cx="1836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4808269" y="2461622"/>
            <a:ext cx="1836000" cy="710203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6" name="Rectangle 95"/>
          <p:cNvSpPr/>
          <p:nvPr userDrawn="1"/>
        </p:nvSpPr>
        <p:spPr bwMode="ltGray">
          <a:xfrm>
            <a:off x="189198" y="3578499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98" name="Picture Placeholder 2"/>
          <p:cNvSpPr>
            <a:spLocks noGrp="1"/>
          </p:cNvSpPr>
          <p:nvPr>
            <p:ph type="pic" idx="105"/>
          </p:nvPr>
        </p:nvSpPr>
        <p:spPr>
          <a:xfrm>
            <a:off x="315198" y="3985380"/>
            <a:ext cx="1836000" cy="1296144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315198" y="3622214"/>
            <a:ext cx="183600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l-NL"/>
            </a:defPPr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200" baseline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sz="90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Contact</a:t>
            </a:r>
            <a:endParaRPr lang="en-GB" dirty="0"/>
          </a:p>
        </p:txBody>
      </p:sp>
      <p:cxnSp>
        <p:nvCxnSpPr>
          <p:cNvPr id="100" name="Straight Connector 99"/>
          <p:cNvCxnSpPr/>
          <p:nvPr userDrawn="1"/>
        </p:nvCxnSpPr>
        <p:spPr>
          <a:xfrm>
            <a:off x="315198" y="3928614"/>
            <a:ext cx="1836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2"/>
          <p:cNvSpPr>
            <a:spLocks noGrp="1"/>
          </p:cNvSpPr>
          <p:nvPr>
            <p:ph type="body" sz="quarter" idx="108"/>
          </p:nvPr>
        </p:nvSpPr>
        <p:spPr>
          <a:xfrm>
            <a:off x="315198" y="5339036"/>
            <a:ext cx="1836000" cy="710203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9" name="Rectangle 108"/>
          <p:cNvSpPr/>
          <p:nvPr userDrawn="1"/>
        </p:nvSpPr>
        <p:spPr bwMode="ltGray">
          <a:xfrm>
            <a:off x="4682269" y="3578499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11" name="Picture Placeholder 2"/>
          <p:cNvSpPr>
            <a:spLocks noGrp="1"/>
          </p:cNvSpPr>
          <p:nvPr>
            <p:ph type="pic" idx="109"/>
          </p:nvPr>
        </p:nvSpPr>
        <p:spPr>
          <a:xfrm>
            <a:off x="4808269" y="3985380"/>
            <a:ext cx="1836000" cy="1296144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2" name="TextBox 111"/>
          <p:cNvSpPr txBox="1"/>
          <p:nvPr userDrawn="1"/>
        </p:nvSpPr>
        <p:spPr>
          <a:xfrm>
            <a:off x="4808269" y="3622214"/>
            <a:ext cx="183600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l-NL"/>
            </a:defPPr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200" baseline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sz="90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Contact</a:t>
            </a:r>
            <a:endParaRPr lang="en-GB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4808269" y="3928614"/>
            <a:ext cx="1836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4808269" y="5339036"/>
            <a:ext cx="1836000" cy="710203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002256" y="1124744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7021260" y="744800"/>
            <a:ext cx="17460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Practice Areas</a:t>
            </a:r>
            <a:endParaRPr lang="en-GB" dirty="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7021260" y="1051200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 userDrawn="1"/>
        </p:nvSpPr>
        <p:spPr>
          <a:xfrm>
            <a:off x="7297085" y="1978035"/>
            <a:ext cx="107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6AC73"/>
                </a:solidFill>
                <a:latin typeface="Georgia" pitchFamily="18" charset="0"/>
              </a:rPr>
              <a:t>Markets</a:t>
            </a:r>
            <a:endParaRPr lang="en-GB" sz="1400" dirty="0">
              <a:solidFill>
                <a:srgbClr val="36AC73"/>
              </a:solidFill>
              <a:latin typeface="Georgia" pitchFamily="18" charset="0"/>
            </a:endParaRPr>
          </a:p>
        </p:txBody>
      </p:sp>
      <p:cxnSp>
        <p:nvCxnSpPr>
          <p:cNvPr id="78" name="Straight Connector 77"/>
          <p:cNvCxnSpPr/>
          <p:nvPr userDrawn="1"/>
        </p:nvCxnSpPr>
        <p:spPr>
          <a:xfrm>
            <a:off x="7021260" y="2285812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7002256" y="2348880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Rectangle 79"/>
          <p:cNvSpPr/>
          <p:nvPr userDrawn="1"/>
        </p:nvSpPr>
        <p:spPr bwMode="ltGray">
          <a:xfrm>
            <a:off x="6876256" y="3577779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002256" y="4001438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2" name="TextBox 81"/>
          <p:cNvSpPr txBox="1"/>
          <p:nvPr userDrawn="1"/>
        </p:nvSpPr>
        <p:spPr>
          <a:xfrm>
            <a:off x="7021260" y="3621494"/>
            <a:ext cx="17460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Practice Areas</a:t>
            </a:r>
            <a:endParaRPr lang="en-GB" dirty="0"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7021260" y="3927894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 userDrawn="1"/>
        </p:nvSpPr>
        <p:spPr>
          <a:xfrm>
            <a:off x="7297085" y="4854729"/>
            <a:ext cx="107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6AC73"/>
                </a:solidFill>
                <a:latin typeface="Georgia" pitchFamily="18" charset="0"/>
              </a:rPr>
              <a:t>Markets</a:t>
            </a:r>
            <a:endParaRPr lang="en-GB" sz="1400" dirty="0">
              <a:solidFill>
                <a:srgbClr val="36AC73"/>
              </a:solidFill>
              <a:latin typeface="Georgia" pitchFamily="18" charset="0"/>
            </a:endParaRPr>
          </a:p>
        </p:txBody>
      </p:sp>
      <p:cxnSp>
        <p:nvCxnSpPr>
          <p:cNvPr id="87" name="Straight Connector 86"/>
          <p:cNvCxnSpPr/>
          <p:nvPr userDrawn="1"/>
        </p:nvCxnSpPr>
        <p:spPr>
          <a:xfrm>
            <a:off x="7021260" y="5162506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002256" y="5225574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Rectangle 88"/>
          <p:cNvSpPr/>
          <p:nvPr userDrawn="1"/>
        </p:nvSpPr>
        <p:spPr bwMode="ltGray">
          <a:xfrm>
            <a:off x="2383185" y="701085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90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2509185" y="1124744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4" name="TextBox 93"/>
          <p:cNvSpPr txBox="1"/>
          <p:nvPr userDrawn="1"/>
        </p:nvSpPr>
        <p:spPr>
          <a:xfrm>
            <a:off x="2528189" y="744800"/>
            <a:ext cx="17460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Practice Areas</a:t>
            </a:r>
            <a:endParaRPr lang="en-GB" dirty="0"/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2528189" y="1051200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 userDrawn="1"/>
        </p:nvSpPr>
        <p:spPr>
          <a:xfrm>
            <a:off x="2804014" y="1978035"/>
            <a:ext cx="107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6AC73"/>
                </a:solidFill>
                <a:latin typeface="Georgia" pitchFamily="18" charset="0"/>
              </a:rPr>
              <a:t>Markets</a:t>
            </a:r>
            <a:endParaRPr lang="en-GB" sz="1400" dirty="0">
              <a:solidFill>
                <a:srgbClr val="36AC73"/>
              </a:solidFill>
              <a:latin typeface="Georgia" pitchFamily="18" charset="0"/>
            </a:endParaRPr>
          </a:p>
        </p:txBody>
      </p:sp>
      <p:cxnSp>
        <p:nvCxnSpPr>
          <p:cNvPr id="119" name="Straight Connector 118"/>
          <p:cNvCxnSpPr/>
          <p:nvPr userDrawn="1"/>
        </p:nvCxnSpPr>
        <p:spPr>
          <a:xfrm>
            <a:off x="2528189" y="2285812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2509185" y="2348880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1" name="Rectangle 120"/>
          <p:cNvSpPr/>
          <p:nvPr userDrawn="1"/>
        </p:nvSpPr>
        <p:spPr bwMode="ltGray">
          <a:xfrm>
            <a:off x="2383185" y="3577779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22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2509185" y="4001438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3" name="TextBox 122"/>
          <p:cNvSpPr txBox="1"/>
          <p:nvPr userDrawn="1"/>
        </p:nvSpPr>
        <p:spPr>
          <a:xfrm>
            <a:off x="2528189" y="3621494"/>
            <a:ext cx="17460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Practice Areas</a:t>
            </a:r>
            <a:endParaRPr lang="en-GB" dirty="0"/>
          </a:p>
        </p:txBody>
      </p:sp>
      <p:cxnSp>
        <p:nvCxnSpPr>
          <p:cNvPr id="124" name="Straight Connector 123"/>
          <p:cNvCxnSpPr/>
          <p:nvPr userDrawn="1"/>
        </p:nvCxnSpPr>
        <p:spPr>
          <a:xfrm>
            <a:off x="2528189" y="3927894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 userDrawn="1"/>
        </p:nvSpPr>
        <p:spPr>
          <a:xfrm>
            <a:off x="2804014" y="4854729"/>
            <a:ext cx="107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6AC73"/>
                </a:solidFill>
                <a:latin typeface="Georgia" pitchFamily="18" charset="0"/>
              </a:rPr>
              <a:t>Markets</a:t>
            </a:r>
            <a:endParaRPr lang="en-GB" sz="1400" dirty="0">
              <a:solidFill>
                <a:srgbClr val="36AC73"/>
              </a:solidFill>
              <a:latin typeface="Georgia" pitchFamily="18" charset="0"/>
            </a:endParaRPr>
          </a:p>
        </p:txBody>
      </p:sp>
      <p:cxnSp>
        <p:nvCxnSpPr>
          <p:cNvPr id="126" name="Straight Connector 125"/>
          <p:cNvCxnSpPr/>
          <p:nvPr userDrawn="1"/>
        </p:nvCxnSpPr>
        <p:spPr>
          <a:xfrm>
            <a:off x="2528189" y="5162506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2509185" y="5225574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7138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Contacts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>
          <a:xfrm>
            <a:off x="-1000" y="486197"/>
            <a:ext cx="9144001" cy="637180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 bwMode="ltGray">
          <a:xfrm>
            <a:off x="189198" y="701085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315198" y="2348880"/>
            <a:ext cx="1836000" cy="710203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64"/>
          <p:cNvSpPr/>
          <p:nvPr userDrawn="1"/>
        </p:nvSpPr>
        <p:spPr bwMode="ltGray">
          <a:xfrm>
            <a:off x="4682269" y="701085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 bwMode="ltGray">
          <a:xfrm>
            <a:off x="189198" y="3578499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98" name="Picture Placeholder 2"/>
          <p:cNvSpPr>
            <a:spLocks noGrp="1"/>
          </p:cNvSpPr>
          <p:nvPr>
            <p:ph type="pic" idx="105"/>
          </p:nvPr>
        </p:nvSpPr>
        <p:spPr>
          <a:xfrm>
            <a:off x="315198" y="3802312"/>
            <a:ext cx="1836000" cy="1296144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08"/>
          </p:nvPr>
        </p:nvSpPr>
        <p:spPr>
          <a:xfrm>
            <a:off x="315198" y="5226294"/>
            <a:ext cx="1836000" cy="710203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9" name="Rectangle 108"/>
          <p:cNvSpPr/>
          <p:nvPr userDrawn="1"/>
        </p:nvSpPr>
        <p:spPr bwMode="ltGray">
          <a:xfrm>
            <a:off x="4682269" y="3578499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11" name="Picture Placeholder 2"/>
          <p:cNvSpPr>
            <a:spLocks noGrp="1"/>
          </p:cNvSpPr>
          <p:nvPr>
            <p:ph type="pic" idx="109"/>
          </p:nvPr>
        </p:nvSpPr>
        <p:spPr>
          <a:xfrm>
            <a:off x="4808269" y="3802312"/>
            <a:ext cx="1836000" cy="1296144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8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4808269" y="5226294"/>
            <a:ext cx="1836000" cy="710203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315198" y="840050"/>
            <a:ext cx="1836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icture Placeholder 2"/>
          <p:cNvSpPr>
            <a:spLocks noGrp="1"/>
          </p:cNvSpPr>
          <p:nvPr>
            <p:ph type="pic" idx="78"/>
          </p:nvPr>
        </p:nvSpPr>
        <p:spPr>
          <a:xfrm>
            <a:off x="315198" y="923355"/>
            <a:ext cx="1836000" cy="1296144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4808269" y="2348880"/>
            <a:ext cx="1836000" cy="710203"/>
          </a:xfrm>
        </p:spPr>
        <p:txBody>
          <a:bodyPr/>
          <a:lstStyle>
            <a:lvl1pPr>
              <a:defRPr sz="1000"/>
            </a:lvl1pPr>
            <a:lvl2pPr marL="119063" indent="-119063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4808269" y="840050"/>
            <a:ext cx="1836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icture Placeholder 2"/>
          <p:cNvSpPr>
            <a:spLocks noGrp="1"/>
          </p:cNvSpPr>
          <p:nvPr>
            <p:ph type="pic" idx="114"/>
          </p:nvPr>
        </p:nvSpPr>
        <p:spPr>
          <a:xfrm>
            <a:off x="4808269" y="923355"/>
            <a:ext cx="1836000" cy="1296144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79" name="Straight Connector 78"/>
          <p:cNvCxnSpPr/>
          <p:nvPr userDrawn="1"/>
        </p:nvCxnSpPr>
        <p:spPr>
          <a:xfrm>
            <a:off x="315198" y="3717464"/>
            <a:ext cx="1836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4808269" y="3717464"/>
            <a:ext cx="1836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 bwMode="ltGray">
          <a:xfrm>
            <a:off x="6876256" y="701085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002256" y="1124744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7021260" y="744800"/>
            <a:ext cx="17460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Practice Areas</a:t>
            </a:r>
            <a:endParaRPr lang="en-GB" dirty="0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7021260" y="1051200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 userDrawn="1"/>
        </p:nvSpPr>
        <p:spPr>
          <a:xfrm>
            <a:off x="7297085" y="1978035"/>
            <a:ext cx="107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6AC73"/>
                </a:solidFill>
                <a:latin typeface="Georgia" pitchFamily="18" charset="0"/>
              </a:rPr>
              <a:t>Markets</a:t>
            </a:r>
            <a:endParaRPr lang="en-GB" sz="1400" dirty="0">
              <a:solidFill>
                <a:srgbClr val="36AC73"/>
              </a:solidFill>
              <a:latin typeface="Georgia" pitchFamily="18" charset="0"/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7021260" y="2285812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002256" y="2348880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Rectangle 80"/>
          <p:cNvSpPr/>
          <p:nvPr userDrawn="1"/>
        </p:nvSpPr>
        <p:spPr bwMode="ltGray">
          <a:xfrm>
            <a:off x="6876256" y="3577779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002256" y="4001438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Box 84"/>
          <p:cNvSpPr txBox="1"/>
          <p:nvPr userDrawn="1"/>
        </p:nvSpPr>
        <p:spPr>
          <a:xfrm>
            <a:off x="7021260" y="3621494"/>
            <a:ext cx="17460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Practice Areas</a:t>
            </a:r>
            <a:endParaRPr lang="en-GB" dirty="0"/>
          </a:p>
        </p:txBody>
      </p:sp>
      <p:cxnSp>
        <p:nvCxnSpPr>
          <p:cNvPr id="86" name="Straight Connector 85"/>
          <p:cNvCxnSpPr/>
          <p:nvPr userDrawn="1"/>
        </p:nvCxnSpPr>
        <p:spPr>
          <a:xfrm>
            <a:off x="7021260" y="3927894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7297085" y="4854729"/>
            <a:ext cx="107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6AC73"/>
                </a:solidFill>
                <a:latin typeface="Georgia" pitchFamily="18" charset="0"/>
              </a:rPr>
              <a:t>Markets</a:t>
            </a:r>
            <a:endParaRPr lang="en-GB" sz="1400" dirty="0">
              <a:solidFill>
                <a:srgbClr val="36AC73"/>
              </a:solidFill>
              <a:latin typeface="Georgia" pitchFamily="18" charset="0"/>
            </a:endParaRPr>
          </a:p>
        </p:txBody>
      </p:sp>
      <p:cxnSp>
        <p:nvCxnSpPr>
          <p:cNvPr id="88" name="Straight Connector 87"/>
          <p:cNvCxnSpPr/>
          <p:nvPr userDrawn="1"/>
        </p:nvCxnSpPr>
        <p:spPr>
          <a:xfrm>
            <a:off x="7021260" y="5162506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002256" y="5225574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Rectangle 89"/>
          <p:cNvSpPr/>
          <p:nvPr userDrawn="1"/>
        </p:nvSpPr>
        <p:spPr bwMode="ltGray">
          <a:xfrm>
            <a:off x="2383185" y="701085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2509185" y="1124744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2528189" y="744800"/>
            <a:ext cx="17460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Practice Areas</a:t>
            </a:r>
            <a:endParaRPr lang="en-GB" dirty="0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2528189" y="1051200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 userDrawn="1"/>
        </p:nvSpPr>
        <p:spPr>
          <a:xfrm>
            <a:off x="2804014" y="1978035"/>
            <a:ext cx="107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6AC73"/>
                </a:solidFill>
                <a:latin typeface="Georgia" pitchFamily="18" charset="0"/>
              </a:rPr>
              <a:t>Markets</a:t>
            </a:r>
            <a:endParaRPr lang="en-GB" sz="1400" dirty="0">
              <a:solidFill>
                <a:srgbClr val="36AC73"/>
              </a:solidFill>
              <a:latin typeface="Georgia" pitchFamily="18" charset="0"/>
            </a:endParaRP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2528189" y="2285812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2509185" y="2348880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0" name="Rectangle 99"/>
          <p:cNvSpPr/>
          <p:nvPr userDrawn="1"/>
        </p:nvSpPr>
        <p:spPr bwMode="ltGray">
          <a:xfrm>
            <a:off x="2383185" y="3577779"/>
            <a:ext cx="2088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FFFF"/>
              </a:solidFill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ph type="body" sz="quarter" idx="121"/>
          </p:nvPr>
        </p:nvSpPr>
        <p:spPr>
          <a:xfrm>
            <a:off x="2509185" y="4001438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2" name="TextBox 111"/>
          <p:cNvSpPr txBox="1"/>
          <p:nvPr userDrawn="1"/>
        </p:nvSpPr>
        <p:spPr>
          <a:xfrm>
            <a:off x="2528189" y="3621494"/>
            <a:ext cx="17460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algn="ctr">
              <a:lnSpc>
                <a:spcPts val="2300"/>
              </a:lnSpc>
              <a:spcBef>
                <a:spcPts val="0"/>
              </a:spcBef>
              <a:buClr>
                <a:srgbClr val="333333"/>
              </a:buClr>
              <a:buFontTx/>
              <a:buNone/>
              <a:defRPr sz="1400" b="0" spc="0" baseline="0">
                <a:solidFill>
                  <a:srgbClr val="36AC73"/>
                </a:solidFill>
                <a:latin typeface="Georgia" pitchFamily="18" charset="0"/>
                <a:cs typeface="Adobe Hebrew" pitchFamily="18" charset="-79"/>
              </a:defRPr>
            </a:lvl1pPr>
            <a:lvl2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lang="en-US" sz="1200" baseline="0" dirty="0" smtClean="0">
                <a:solidFill>
                  <a:srgbClr val="333333"/>
                </a:solidFill>
                <a:cs typeface="Adobe Hebrew" pitchFamily="18" charset="-79"/>
              </a:defRPr>
            </a:lvl2pPr>
            <a:lvl3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1000" normalizeH="0" baseline="0">
                <a:solidFill>
                  <a:srgbClr val="333333"/>
                </a:solidFill>
                <a:cs typeface="Adobe Hebrew" pitchFamily="18" charset="-79"/>
              </a:defRPr>
            </a:lvl3pPr>
            <a:lvl4pPr indent="0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None/>
              <a:defRPr sz="900" baseline="0">
                <a:solidFill>
                  <a:srgbClr val="333333"/>
                </a:solidFill>
                <a:latin typeface="Calibri" pitchFamily="34" charset="0"/>
              </a:defRPr>
            </a:lvl4pPr>
            <a:lvl5pPr indent="0">
              <a:spcBef>
                <a:spcPts val="0"/>
              </a:spcBef>
              <a:buClr>
                <a:srgbClr val="333333"/>
              </a:buClr>
              <a:buFont typeface="Symbol" pitchFamily="18" charset="2"/>
              <a:buNone/>
              <a:defRPr sz="900" baseline="0">
                <a:solidFill>
                  <a:srgbClr val="333333"/>
                </a:solidFill>
              </a:defRPr>
            </a:lvl5pPr>
            <a:lvl6pPr indent="0">
              <a:spcBef>
                <a:spcPts val="0"/>
              </a:spcBef>
              <a:buFont typeface="Symbol" pitchFamily="18" charset="2"/>
              <a:buNone/>
              <a:defRPr lang="en-GB" sz="900" dirty="0"/>
            </a:lvl6pPr>
            <a:lvl7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7pPr>
            <a:lvl8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8pPr>
            <a:lvl9pPr indent="0">
              <a:spcBef>
                <a:spcPts val="0"/>
              </a:spcBef>
              <a:buFont typeface="Symbol" panose="05050102010706020507" pitchFamily="18" charset="2"/>
              <a:buNone/>
              <a:defRPr sz="900"/>
            </a:lvl9pPr>
          </a:lstStyle>
          <a:p>
            <a:r>
              <a:rPr lang="en-GB" dirty="0" smtClean="0"/>
              <a:t>Practice Areas</a:t>
            </a:r>
            <a:endParaRPr lang="en-GB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2528189" y="3927894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 userDrawn="1"/>
        </p:nvSpPr>
        <p:spPr>
          <a:xfrm>
            <a:off x="2804014" y="4854729"/>
            <a:ext cx="107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6AC73"/>
                </a:solidFill>
                <a:latin typeface="Georgia" pitchFamily="18" charset="0"/>
              </a:rPr>
              <a:t>Markets</a:t>
            </a:r>
            <a:endParaRPr lang="en-GB" sz="1400" dirty="0">
              <a:solidFill>
                <a:srgbClr val="36AC73"/>
              </a:solidFill>
              <a:latin typeface="Georgia" pitchFamily="18" charset="0"/>
            </a:endParaRPr>
          </a:p>
        </p:txBody>
      </p:sp>
      <p:cxnSp>
        <p:nvCxnSpPr>
          <p:cNvPr id="120" name="Straight Connector 119"/>
          <p:cNvCxnSpPr/>
          <p:nvPr userDrawn="1"/>
        </p:nvCxnSpPr>
        <p:spPr>
          <a:xfrm>
            <a:off x="2528189" y="5162506"/>
            <a:ext cx="1804811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2"/>
          <p:cNvSpPr>
            <a:spLocks noGrp="1"/>
          </p:cNvSpPr>
          <p:nvPr>
            <p:ph type="body" sz="quarter" idx="122"/>
          </p:nvPr>
        </p:nvSpPr>
        <p:spPr>
          <a:xfrm>
            <a:off x="2509185" y="5225574"/>
            <a:ext cx="1765059" cy="641889"/>
          </a:xfrm>
        </p:spPr>
        <p:txBody>
          <a:bodyPr/>
          <a:lstStyle>
            <a:lvl1pPr marL="171450" indent="-171450">
              <a:buClr>
                <a:srgbClr val="333333"/>
              </a:buClr>
              <a:buFont typeface="Symbol" panose="05050102010706020507" pitchFamily="18" charset="2"/>
              <a:buChar char="&gt;"/>
              <a:defRPr sz="1000"/>
            </a:lvl1pPr>
            <a:lvl2pPr marL="357188" indent="-174625">
              <a:buFont typeface="Calibri" panose="020F0502020204030204" pitchFamily="34" charset="0"/>
              <a:buChar char="-"/>
              <a:defRPr sz="1000"/>
            </a:lvl2pPr>
            <a:lvl3pPr marL="533400" indent="-168275">
              <a:buFont typeface="Calibri" panose="020F0502020204030204" pitchFamily="34" charset="0"/>
              <a:buChar char="·"/>
              <a:defRPr sz="1000"/>
            </a:lvl3pPr>
            <a:lvl4pPr marL="533400" indent="-168275">
              <a:defRPr sz="1000"/>
            </a:lvl4pPr>
            <a:lvl5pPr marL="533400" indent="-168275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0704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Cred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517239" y="4173051"/>
            <a:ext cx="1620000" cy="161583"/>
          </a:xfrm>
        </p:spPr>
        <p:txBody>
          <a:bodyPr>
            <a:noAutofit/>
          </a:bodyPr>
          <a:lstStyle>
            <a:lvl1pPr algn="ctr">
              <a:defRPr sz="1050" b="1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2683534" y="4173051"/>
            <a:ext cx="1620000" cy="161583"/>
          </a:xfrm>
        </p:spPr>
        <p:txBody>
          <a:bodyPr>
            <a:noAutofit/>
          </a:bodyPr>
          <a:lstStyle>
            <a:lvl1pPr algn="ctr">
              <a:defRPr sz="1050" b="1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4849829" y="4173051"/>
            <a:ext cx="1620000" cy="161583"/>
          </a:xfrm>
        </p:spPr>
        <p:txBody>
          <a:bodyPr>
            <a:noAutofit/>
          </a:bodyPr>
          <a:lstStyle>
            <a:lvl1pPr algn="ctr">
              <a:defRPr sz="1050" b="1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7016123" y="4173051"/>
            <a:ext cx="1620000" cy="161583"/>
          </a:xfrm>
        </p:spPr>
        <p:txBody>
          <a:bodyPr>
            <a:noAutofit/>
          </a:bodyPr>
          <a:lstStyle>
            <a:lvl1pPr algn="ctr">
              <a:defRPr sz="1050" b="1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517239" y="4451871"/>
            <a:ext cx="1620000" cy="815179"/>
          </a:xfrm>
        </p:spPr>
        <p:txBody>
          <a:bodyPr>
            <a:noAutofit/>
          </a:bodyPr>
          <a:lstStyle>
            <a:lvl1pPr algn="ctr">
              <a:defRPr sz="1050" b="0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2683534" y="4451871"/>
            <a:ext cx="1620000" cy="815179"/>
          </a:xfrm>
        </p:spPr>
        <p:txBody>
          <a:bodyPr>
            <a:noAutofit/>
          </a:bodyPr>
          <a:lstStyle>
            <a:lvl1pPr algn="ctr">
              <a:defRPr sz="1050" b="0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61"/>
          </p:nvPr>
        </p:nvSpPr>
        <p:spPr>
          <a:xfrm>
            <a:off x="4849829" y="4451871"/>
            <a:ext cx="1620000" cy="815179"/>
          </a:xfrm>
        </p:spPr>
        <p:txBody>
          <a:bodyPr>
            <a:noAutofit/>
          </a:bodyPr>
          <a:lstStyle>
            <a:lvl1pPr algn="ctr">
              <a:defRPr sz="1050" b="0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62"/>
          </p:nvPr>
        </p:nvSpPr>
        <p:spPr>
          <a:xfrm>
            <a:off x="7016123" y="4451871"/>
            <a:ext cx="1620000" cy="815179"/>
          </a:xfrm>
        </p:spPr>
        <p:txBody>
          <a:bodyPr>
            <a:noAutofit/>
          </a:bodyPr>
          <a:lstStyle>
            <a:lvl1pPr algn="ctr">
              <a:defRPr sz="1050" b="0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7239" y="1341414"/>
            <a:ext cx="1620000" cy="394807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2211"/>
            <a:ext cx="792088" cy="352453"/>
          </a:xfrm>
          <a:prstGeom prst="rect">
            <a:avLst/>
          </a:prstGeom>
        </p:spPr>
      </p:pic>
      <p:cxnSp>
        <p:nvCxnSpPr>
          <p:cNvPr id="15" name="Line 66"/>
          <p:cNvCxnSpPr/>
          <p:nvPr userDrawn="1"/>
        </p:nvCxnSpPr>
        <p:spPr bwMode="auto">
          <a:xfrm>
            <a:off x="517239" y="1757732"/>
            <a:ext cx="1620000" cy="0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1E1EB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Line 66"/>
          <p:cNvCxnSpPr/>
          <p:nvPr userDrawn="1"/>
        </p:nvCxnSpPr>
        <p:spPr bwMode="auto">
          <a:xfrm>
            <a:off x="2683534" y="1757732"/>
            <a:ext cx="1620000" cy="0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1E1EB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Line 66"/>
          <p:cNvCxnSpPr/>
          <p:nvPr userDrawn="1"/>
        </p:nvCxnSpPr>
        <p:spPr bwMode="auto">
          <a:xfrm>
            <a:off x="4849829" y="1757732"/>
            <a:ext cx="1620000" cy="0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1E1EB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Line 66"/>
          <p:cNvCxnSpPr/>
          <p:nvPr userDrawn="1"/>
        </p:nvCxnSpPr>
        <p:spPr bwMode="auto">
          <a:xfrm>
            <a:off x="7016123" y="1757732"/>
            <a:ext cx="1620000" cy="0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1E1EB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Line 66"/>
          <p:cNvCxnSpPr/>
          <p:nvPr userDrawn="1"/>
        </p:nvCxnSpPr>
        <p:spPr bwMode="auto">
          <a:xfrm>
            <a:off x="517239" y="4082924"/>
            <a:ext cx="1620000" cy="0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1E1EB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Line 66"/>
          <p:cNvCxnSpPr/>
          <p:nvPr userDrawn="1"/>
        </p:nvCxnSpPr>
        <p:spPr bwMode="auto">
          <a:xfrm>
            <a:off x="2683534" y="4082924"/>
            <a:ext cx="1620000" cy="0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1E1EB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1" name="Line 66"/>
          <p:cNvCxnSpPr/>
          <p:nvPr userDrawn="1"/>
        </p:nvCxnSpPr>
        <p:spPr bwMode="auto">
          <a:xfrm>
            <a:off x="4849829" y="4082924"/>
            <a:ext cx="1620000" cy="0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1E1EB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Line 66"/>
          <p:cNvCxnSpPr/>
          <p:nvPr userDrawn="1"/>
        </p:nvCxnSpPr>
        <p:spPr bwMode="auto">
          <a:xfrm>
            <a:off x="7016123" y="4082924"/>
            <a:ext cx="1620000" cy="0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1E1EB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34" name="Picture Placeholder 2"/>
          <p:cNvSpPr>
            <a:spLocks noGrp="1"/>
          </p:cNvSpPr>
          <p:nvPr>
            <p:ph type="pic" idx="16"/>
          </p:nvPr>
        </p:nvSpPr>
        <p:spPr>
          <a:xfrm>
            <a:off x="2683534" y="1341415"/>
            <a:ext cx="1620000" cy="394462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idx="17"/>
          </p:nvPr>
        </p:nvSpPr>
        <p:spPr>
          <a:xfrm>
            <a:off x="4849829" y="1341415"/>
            <a:ext cx="1620000" cy="394462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18"/>
          </p:nvPr>
        </p:nvSpPr>
        <p:spPr>
          <a:xfrm>
            <a:off x="7016123" y="1341415"/>
            <a:ext cx="1620000" cy="394462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idx="19"/>
          </p:nvPr>
        </p:nvSpPr>
        <p:spPr>
          <a:xfrm>
            <a:off x="517239" y="3671552"/>
            <a:ext cx="1620000" cy="382421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idx="20"/>
          </p:nvPr>
        </p:nvSpPr>
        <p:spPr>
          <a:xfrm>
            <a:off x="7016123" y="3671552"/>
            <a:ext cx="1620000" cy="382421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idx="21"/>
          </p:nvPr>
        </p:nvSpPr>
        <p:spPr>
          <a:xfrm>
            <a:off x="2683534" y="3671552"/>
            <a:ext cx="1620000" cy="382421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idx="22"/>
          </p:nvPr>
        </p:nvSpPr>
        <p:spPr>
          <a:xfrm>
            <a:off x="4849829" y="3671552"/>
            <a:ext cx="1620000" cy="382421"/>
          </a:xfrm>
        </p:spPr>
        <p:txBody>
          <a:bodyPr vert="horz" lIns="0" tIns="72000" rIns="0" bIns="0" rtlCol="0">
            <a:normAutofit/>
          </a:bodyPr>
          <a:lstStyle>
            <a:lvl1pPr>
              <a:defRPr lang="en-GB" sz="1100" b="1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517239" y="1845471"/>
            <a:ext cx="1620000" cy="161583"/>
          </a:xfrm>
        </p:spPr>
        <p:txBody>
          <a:bodyPr>
            <a:noAutofit/>
          </a:bodyPr>
          <a:lstStyle>
            <a:lvl1pPr algn="ctr">
              <a:defRPr sz="1050" b="1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2683534" y="1845471"/>
            <a:ext cx="1620000" cy="161583"/>
          </a:xfrm>
        </p:spPr>
        <p:txBody>
          <a:bodyPr>
            <a:noAutofit/>
          </a:bodyPr>
          <a:lstStyle>
            <a:lvl1pPr algn="ctr">
              <a:defRPr sz="1050" b="1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4849829" y="1845471"/>
            <a:ext cx="1620000" cy="161583"/>
          </a:xfrm>
        </p:spPr>
        <p:txBody>
          <a:bodyPr>
            <a:noAutofit/>
          </a:bodyPr>
          <a:lstStyle>
            <a:lvl1pPr algn="ctr">
              <a:defRPr sz="1050" b="1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7016123" y="1845471"/>
            <a:ext cx="1620000" cy="161583"/>
          </a:xfrm>
        </p:spPr>
        <p:txBody>
          <a:bodyPr>
            <a:noAutofit/>
          </a:bodyPr>
          <a:lstStyle>
            <a:lvl1pPr algn="ctr">
              <a:defRPr sz="1050" b="1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86" y="770200"/>
            <a:ext cx="8452007" cy="2154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51"/>
          </p:nvPr>
        </p:nvSpPr>
        <p:spPr>
          <a:xfrm>
            <a:off x="517239" y="2124291"/>
            <a:ext cx="1620000" cy="815179"/>
          </a:xfrm>
        </p:spPr>
        <p:txBody>
          <a:bodyPr>
            <a:noAutofit/>
          </a:bodyPr>
          <a:lstStyle>
            <a:lvl1pPr algn="ctr">
              <a:defRPr sz="1050" b="0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52"/>
          </p:nvPr>
        </p:nvSpPr>
        <p:spPr>
          <a:xfrm>
            <a:off x="2683534" y="2124291"/>
            <a:ext cx="1620000" cy="815179"/>
          </a:xfrm>
        </p:spPr>
        <p:txBody>
          <a:bodyPr>
            <a:noAutofit/>
          </a:bodyPr>
          <a:lstStyle>
            <a:lvl1pPr algn="ctr">
              <a:defRPr sz="1050" b="0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4849829" y="2124291"/>
            <a:ext cx="1620000" cy="815179"/>
          </a:xfrm>
        </p:spPr>
        <p:txBody>
          <a:bodyPr>
            <a:noAutofit/>
          </a:bodyPr>
          <a:lstStyle>
            <a:lvl1pPr algn="ctr">
              <a:defRPr sz="1050" b="0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7016123" y="2124291"/>
            <a:ext cx="1620000" cy="815179"/>
          </a:xfrm>
        </p:spPr>
        <p:txBody>
          <a:bodyPr>
            <a:noAutofit/>
          </a:bodyPr>
          <a:lstStyle>
            <a:lvl1pPr algn="ctr">
              <a:defRPr sz="1050" b="0" i="0" baseline="0"/>
            </a:lvl1pPr>
            <a:lvl2pPr>
              <a:defRPr sz="1000" b="0" i="0" baseline="0"/>
            </a:lvl2pPr>
            <a:lvl3pPr>
              <a:defRPr sz="1000" b="0" i="0" baseline="0"/>
            </a:lvl3pPr>
            <a:lvl4pPr>
              <a:defRPr sz="1000" b="0" i="0" baseline="0"/>
            </a:lvl4pPr>
            <a:lvl5pPr>
              <a:defRPr sz="1000" b="0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8" name="Straight Connector 67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351686" y="10512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111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per: Back adr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000" y="908720"/>
            <a:ext cx="9144001" cy="597666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995" y="1174622"/>
            <a:ext cx="3384376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 kern="1500" spc="100" dirty="0" smtClean="0">
                <a:solidFill>
                  <a:srgbClr val="14054B"/>
                </a:solidFill>
                <a:cs typeface="Arial" pitchFamily="34" charset="0"/>
              </a:rPr>
              <a:t>www.stibbe.com</a:t>
            </a:r>
            <a:endParaRPr lang="en-GB" sz="1600" kern="1500" spc="100" dirty="0">
              <a:solidFill>
                <a:srgbClr val="14054B"/>
              </a:solidFill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356689" cy="60368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5532740"/>
              </p:ext>
            </p:extLst>
          </p:nvPr>
        </p:nvGraphicFramePr>
        <p:xfrm>
          <a:off x="625475" y="1916832"/>
          <a:ext cx="7229097" cy="1543792"/>
        </p:xfrm>
        <a:graphic>
          <a:graphicData uri="http://schemas.openxmlformats.org/drawingml/2006/table">
            <a:tbl>
              <a:tblPr firstRow="1" firstCol="1" bandRow="1"/>
              <a:tblGrid>
                <a:gridCol w="2260600"/>
                <a:gridCol w="1828800"/>
                <a:gridCol w="1607579"/>
                <a:gridCol w="1532118"/>
              </a:tblGrid>
              <a:tr h="15437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nl-NL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Amsterdam</a:t>
                      </a:r>
                      <a:r>
                        <a:rPr lang="nl-NL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nl-NL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Stibbetoren</a:t>
                      </a:r>
                      <a:b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Strawinskylaan 2001 </a:t>
                      </a:r>
                      <a:b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1077 ZZ  Amsterdam</a:t>
                      </a:r>
                      <a:b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The Netherlands </a:t>
                      </a:r>
                      <a:b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T +31 20 546 06 06 </a:t>
                      </a:r>
                      <a:b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F +31 20 546 01 23 </a:t>
                      </a:r>
                      <a:br>
                        <a:rPr lang="nl-NL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amsterdam@stibbe.com</a:t>
                      </a:r>
                      <a:endParaRPr lang="en-US" sz="10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Brussels</a:t>
                      </a:r>
                      <a:r>
                        <a:rPr lang="en-US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Central Plaza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Loksumstraat 25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BE-1000 Brussels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T +32 2 533 52 11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F +32 2 533 52 12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brussels@stibbe.com</a:t>
                      </a:r>
                      <a:endParaRPr lang="en-US" sz="10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Luxembourg</a:t>
                      </a:r>
                      <a:r>
                        <a:rPr lang="en-US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Rue Jean Monnet 6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2180 Luxembourg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Grand Duchy of Luxembourg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T +352 26 61 81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F +352 26 61 82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luxembourg@stibbe.com</a:t>
                      </a:r>
                      <a:endParaRPr lang="en-US" sz="10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solidFill>
                            <a:srgbClr val="092B1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1405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0828586"/>
              </p:ext>
            </p:extLst>
          </p:nvPr>
        </p:nvGraphicFramePr>
        <p:xfrm>
          <a:off x="625475" y="3942432"/>
          <a:ext cx="7927593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2251075"/>
                <a:gridCol w="1838325"/>
                <a:gridCol w="1790700"/>
                <a:gridCol w="2047493"/>
              </a:tblGrid>
              <a:tr h="14859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fr-FR" sz="1100" b="1" kern="1200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Dubai</a:t>
                      </a:r>
                      <a:r>
                        <a:rPr lang="fr-FR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fr-FR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fr-FR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Dubai </a:t>
                      </a:r>
                      <a: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Financial Centre</a:t>
                      </a:r>
                      <a:b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Gate Village </a:t>
                      </a:r>
                      <a:r>
                        <a:rPr lang="fr-FR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br>
                        <a:rPr lang="fr-FR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 err="1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FR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 3 Unit 12</a:t>
                      </a:r>
                      <a: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P.O. Box </a:t>
                      </a:r>
                      <a:r>
                        <a:rPr lang="fr-FR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506912</a:t>
                      </a:r>
                      <a: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Dubai UAE</a:t>
                      </a:r>
                      <a:b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T +971 4 </a:t>
                      </a:r>
                      <a:r>
                        <a:rPr lang="fr-FR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401 92 45</a:t>
                      </a:r>
                      <a: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F +971 4 </a:t>
                      </a:r>
                      <a:r>
                        <a:rPr lang="fr-FR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401 99 91</a:t>
                      </a:r>
                      <a:br>
                        <a:rPr lang="fr-FR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dubai@stibbe.com</a:t>
                      </a:r>
                      <a:endParaRPr lang="en-US" sz="10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Hong Kong</a:t>
                      </a:r>
                      <a:r>
                        <a:rPr lang="en-GB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 </a:t>
                      </a:r>
                      <a:r>
                        <a:rPr lang="en-GB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Suite 1505</a:t>
                      </a: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ICBC Tower</a:t>
                      </a: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3 Garden Road</a:t>
                      </a: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Hong Kong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T +852 2537 0931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F +852 2537 </a:t>
                      </a: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0939</a:t>
                      </a:r>
                      <a:b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hongkong@stibbe.com</a:t>
                      </a:r>
                      <a:endParaRPr lang="en-US" sz="10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London</a:t>
                      </a:r>
                      <a:b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Exchange House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Primrose Street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London EC2A 2ST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United Kingdom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T +44 20 74 66 63 00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F +44 20 74 66 63 </a:t>
                      </a: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b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london@stibbe.com</a:t>
                      </a:r>
                      <a:endParaRPr lang="en-US" sz="10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solidFill>
                          <a:srgbClr val="092B5C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New York</a:t>
                      </a:r>
                      <a:b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489 Fifth Avenue, 32nd floor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New York, NY 10017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USA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T +1 212 972 40 00 </a:t>
                      </a:r>
                      <a:b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F +1 212 972 49 </a:t>
                      </a: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b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newyork@stibbe.com</a:t>
                      </a:r>
                      <a:endParaRPr lang="en-US" sz="10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092B5C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solidFill>
                          <a:srgbClr val="092B5C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 userDrawn="1"/>
        </p:nvCxnSpPr>
        <p:spPr>
          <a:xfrm>
            <a:off x="625475" y="1503834"/>
            <a:ext cx="784701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71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per: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00" y="908720"/>
            <a:ext cx="9144001" cy="597666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124744"/>
            <a:ext cx="338437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 kern="1500" spc="100" dirty="0" smtClean="0">
                <a:solidFill>
                  <a:srgbClr val="14054B"/>
                </a:solidFill>
                <a:cs typeface="Arial" pitchFamily="34" charset="0"/>
              </a:rPr>
              <a:t>www.stibbe.com</a:t>
            </a:r>
            <a:endParaRPr lang="en-GB" sz="1600" kern="1500" spc="100" dirty="0">
              <a:solidFill>
                <a:srgbClr val="14054B"/>
              </a:solidFill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4745" y="1501385"/>
            <a:ext cx="2065047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356689" cy="60368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3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0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400" y="1535113"/>
            <a:ext cx="8426450" cy="47021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351687" y="13680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4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Basic text slide /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400" y="1533600"/>
            <a:ext cx="8441227" cy="4896000"/>
          </a:xfrm>
        </p:spPr>
        <p:txBody>
          <a:bodyPr/>
          <a:lstStyle>
            <a:lvl1pPr marL="200025" indent="-200025">
              <a:buClr>
                <a:srgbClr val="333333"/>
              </a:buClr>
              <a:buFont typeface="Symbol" panose="05050102010706020507" pitchFamily="18" charset="2"/>
              <a:buChar char="&gt;"/>
              <a:defRPr/>
            </a:lvl1pPr>
            <a:lvl2pPr marL="422275" indent="-212725">
              <a:buFont typeface="Calibri" panose="020F0502020204030204" pitchFamily="34" charset="0"/>
              <a:buChar char="-"/>
              <a:defRPr/>
            </a:lvl2pPr>
            <a:lvl3pPr marL="695325" indent="-273050">
              <a:buFont typeface="Calibri" panose="020F0502020204030204" pitchFamily="34" charset="0"/>
              <a:buChar char="·"/>
              <a:defRPr/>
            </a:lvl3pPr>
            <a:lvl4pPr marL="695325" indent="-273050">
              <a:defRPr/>
            </a:lvl4pPr>
            <a:lvl5pPr marL="695325" indent="-2730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/>
              <a:t>Document title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51687" y="13680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Basic text slide I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400" y="1891769"/>
            <a:ext cx="8426450" cy="426708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351687" y="1728216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Basic text slide II /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r>
              <a:rPr lang="nl-NL" smtClean="0"/>
              <a:t>Document title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6400" y="1892808"/>
            <a:ext cx="8441227" cy="4266000"/>
          </a:xfrm>
        </p:spPr>
        <p:txBody>
          <a:bodyPr/>
          <a:lstStyle>
            <a:lvl1pPr marL="200025" indent="-200025">
              <a:buClr>
                <a:srgbClr val="333333"/>
              </a:buClr>
              <a:buFont typeface="Symbol" panose="05050102010706020507" pitchFamily="18" charset="2"/>
              <a:buChar char="&gt;"/>
              <a:defRPr/>
            </a:lvl1pPr>
            <a:lvl2pPr marL="422275" indent="-212725">
              <a:buFont typeface="Calibri" panose="020F0502020204030204" pitchFamily="34" charset="0"/>
              <a:buChar char="-"/>
              <a:defRPr/>
            </a:lvl2pPr>
            <a:lvl3pPr marL="695325" indent="-273050">
              <a:buFont typeface="Calibri" panose="020F0502020204030204" pitchFamily="34" charset="0"/>
              <a:buChar char="·"/>
              <a:defRPr/>
            </a:lvl3pPr>
            <a:lvl4pPr marL="695325" indent="-273050">
              <a:defRPr/>
            </a:lvl4pPr>
            <a:lvl5pPr marL="695325" indent="-2730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nl-NL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5287" y="1728216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934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2 Ke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47286" y="1027986"/>
            <a:ext cx="4068000" cy="294953"/>
          </a:xfrm>
        </p:spPr>
        <p:txBody>
          <a:bodyPr wrap="square">
            <a:sp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400" b="0" spc="0" baseline="0">
                <a:solidFill>
                  <a:srgbClr val="36AC73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32725" y="1027986"/>
            <a:ext cx="4069963" cy="294953"/>
          </a:xfrm>
        </p:spPr>
        <p:txBody>
          <a:bodyPr wrap="square">
            <a:sp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400" b="0" spc="0" baseline="0">
                <a:solidFill>
                  <a:srgbClr val="36AC73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8"/>
          </p:nvPr>
        </p:nvSpPr>
        <p:spPr>
          <a:xfrm>
            <a:off x="351687" y="1558712"/>
            <a:ext cx="1950720" cy="1290155"/>
          </a:xfrm>
        </p:spPr>
        <p:txBody>
          <a:bodyPr tIns="72000">
            <a:normAutofit/>
          </a:bodyPr>
          <a:lstStyle>
            <a:lvl1pPr marL="0" indent="0" algn="ctr">
              <a:buNone/>
              <a:defRPr sz="11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9"/>
          </p:nvPr>
        </p:nvSpPr>
        <p:spPr>
          <a:xfrm>
            <a:off x="4723200" y="1558712"/>
            <a:ext cx="1950720" cy="1290155"/>
          </a:xfrm>
        </p:spPr>
        <p:txBody>
          <a:bodyPr tIns="72000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endParaRPr lang="nl-NL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7286" y="1396575"/>
            <a:ext cx="4068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3200" y="1368000"/>
            <a:ext cx="40680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58486" y="2927350"/>
            <a:ext cx="4062413" cy="3324225"/>
          </a:xfrm>
        </p:spPr>
        <p:txBody>
          <a:bodyPr/>
          <a:lstStyle>
            <a:lvl1pPr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716016" y="2927350"/>
            <a:ext cx="4062413" cy="3324225"/>
          </a:xfrm>
        </p:spPr>
        <p:txBody>
          <a:bodyPr/>
          <a:lstStyle>
            <a:lvl1pPr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: Image + text -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55600" y="1533525"/>
            <a:ext cx="5040000" cy="138499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884887" y="1533525"/>
            <a:ext cx="2908800" cy="4705200"/>
          </a:xfrm>
          <a:noFill/>
        </p:spPr>
        <p:txBody>
          <a:bodyPr lIns="0" tIns="108000" rIns="36000" bIns="0">
            <a:noAutofit/>
          </a:bodyPr>
          <a:lstStyle>
            <a:lvl1pPr algn="ctr">
              <a:defRPr b="1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021"/>
            <a:ext cx="2895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75" y="6550021"/>
            <a:ext cx="2133600" cy="161583"/>
          </a:xfrm>
        </p:spPr>
        <p:txBody>
          <a:bodyPr lIns="0" tIns="0" rIns="0" bIns="0">
            <a:spAutoFit/>
          </a:bodyPr>
          <a:lstStyle>
            <a:lvl1pPr>
              <a:defRPr sz="1050"/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1687" y="1368000"/>
            <a:ext cx="8438400" cy="0"/>
          </a:xfrm>
          <a:prstGeom prst="line">
            <a:avLst/>
          </a:prstGeom>
          <a:ln w="12700">
            <a:solidFill>
              <a:srgbClr val="D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85109"/>
            <a:ext cx="9144000" cy="0"/>
          </a:xfrm>
          <a:prstGeom prst="line">
            <a:avLst/>
          </a:prstGeom>
          <a:ln w="19050">
            <a:solidFill>
              <a:srgbClr val="36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80494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2" Type="http://schemas.openxmlformats.org/officeDocument/2006/relationships/slideLayout" Target="../slideLayouts/slideLayout2.xml" />
  <Relationship Id="rId16" Type="http://schemas.openxmlformats.org/officeDocument/2006/relationships/image" Target="../media/image1.jpeg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theme" Target="../theme/theme1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22.xml" />
  <Relationship Id="rId13" Type="http://schemas.openxmlformats.org/officeDocument/2006/relationships/slideLayout" Target="../slideLayouts/slideLayout27.xml" />
  <Relationship Id="rId18" Type="http://schemas.openxmlformats.org/officeDocument/2006/relationships/slideLayout" Target="../slideLayouts/slideLayout32.xml" />
  <Relationship Id="rId3" Type="http://schemas.openxmlformats.org/officeDocument/2006/relationships/slideLayout" Target="../slideLayouts/slideLayout17.xml" />
  <Relationship Id="rId21" Type="http://schemas.openxmlformats.org/officeDocument/2006/relationships/slideLayout" Target="../slideLayouts/slideLayout35.xml" />
  <Relationship Id="rId7" Type="http://schemas.openxmlformats.org/officeDocument/2006/relationships/slideLayout" Target="../slideLayouts/slideLayout21.xml" />
  <Relationship Id="rId12" Type="http://schemas.openxmlformats.org/officeDocument/2006/relationships/slideLayout" Target="../slideLayouts/slideLayout26.xml" />
  <Relationship Id="rId17" Type="http://schemas.openxmlformats.org/officeDocument/2006/relationships/slideLayout" Target="../slideLayouts/slideLayout31.xml" />
  <Relationship Id="rId25" Type="http://schemas.openxmlformats.org/officeDocument/2006/relationships/image" Target="../media/image3.jpeg" />
  <Relationship Id="rId2" Type="http://schemas.openxmlformats.org/officeDocument/2006/relationships/slideLayout" Target="../slideLayouts/slideLayout16.xml" />
  <Relationship Id="rId16" Type="http://schemas.openxmlformats.org/officeDocument/2006/relationships/slideLayout" Target="../slideLayouts/slideLayout30.xml" />
  <Relationship Id="rId20" Type="http://schemas.openxmlformats.org/officeDocument/2006/relationships/slideLayout" Target="../slideLayouts/slideLayout34.xml" />
  <Relationship Id="rId1" Type="http://schemas.openxmlformats.org/officeDocument/2006/relationships/slideLayout" Target="../slideLayouts/slideLayout15.xml" />
  <Relationship Id="rId6" Type="http://schemas.openxmlformats.org/officeDocument/2006/relationships/slideLayout" Target="../slideLayouts/slideLayout20.xml" />
  <Relationship Id="rId11" Type="http://schemas.openxmlformats.org/officeDocument/2006/relationships/slideLayout" Target="../slideLayouts/slideLayout25.xml" />
  <Relationship Id="rId24" Type="http://schemas.openxmlformats.org/officeDocument/2006/relationships/theme" Target="../theme/theme2.xml" />
  <Relationship Id="rId5" Type="http://schemas.openxmlformats.org/officeDocument/2006/relationships/slideLayout" Target="../slideLayouts/slideLayout19.xml" />
  <Relationship Id="rId15" Type="http://schemas.openxmlformats.org/officeDocument/2006/relationships/slideLayout" Target="../slideLayouts/slideLayout29.xml" />
  <Relationship Id="rId23" Type="http://schemas.openxmlformats.org/officeDocument/2006/relationships/slideLayout" Target="../slideLayouts/slideLayout37.xml" />
  <Relationship Id="rId10" Type="http://schemas.openxmlformats.org/officeDocument/2006/relationships/slideLayout" Target="../slideLayouts/slideLayout24.xml" />
  <Relationship Id="rId19" Type="http://schemas.openxmlformats.org/officeDocument/2006/relationships/slideLayout" Target="../slideLayouts/slideLayout33.xml" />
  <Relationship Id="rId4" Type="http://schemas.openxmlformats.org/officeDocument/2006/relationships/slideLayout" Target="../slideLayouts/slideLayout18.xml" />
  <Relationship Id="rId9" Type="http://schemas.openxmlformats.org/officeDocument/2006/relationships/slideLayout" Target="../slideLayouts/slideLayout23.xml" />
  <Relationship Id="rId14" Type="http://schemas.openxmlformats.org/officeDocument/2006/relationships/slideLayout" Target="../slideLayouts/slideLayout28.xml" />
  <Relationship Id="rId22" Type="http://schemas.openxmlformats.org/officeDocument/2006/relationships/slideLayout" Target="../slideLayouts/slideLayout36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687" y="955070"/>
            <a:ext cx="8433164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1" y="1533600"/>
            <a:ext cx="8424850" cy="4711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8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0021"/>
            <a:ext cx="28956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9563" y="6550021"/>
            <a:ext cx="21336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7ED6-926D-46BE-A506-17E4AB482442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8402"/>
            <a:ext cx="1224136" cy="5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0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64" r:id="rId3"/>
    <p:sldLayoutId id="2147483663" r:id="rId4"/>
    <p:sldLayoutId id="2147483682" r:id="rId5"/>
    <p:sldLayoutId id="2147483680" r:id="rId6"/>
    <p:sldLayoutId id="2147483683" r:id="rId7"/>
    <p:sldLayoutId id="2147483667" r:id="rId8"/>
    <p:sldLayoutId id="2147483675" r:id="rId9"/>
    <p:sldLayoutId id="2147483677" r:id="rId10"/>
    <p:sldLayoutId id="2147483666" r:id="rId11"/>
    <p:sldLayoutId id="2147483673" r:id="rId12"/>
    <p:sldLayoutId id="2147483668" r:id="rId13"/>
    <p:sldLayoutId id="2147483681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GB" sz="2400" kern="1200" baseline="0" dirty="0">
          <a:solidFill>
            <a:srgbClr val="36AC73"/>
          </a:solidFill>
          <a:latin typeface="Georg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rgbClr val="333333"/>
        </a:buClr>
        <a:buFontTx/>
        <a:buNone/>
        <a:defRPr sz="1800" b="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203200" indent="-203200" algn="l" defTabSz="914400" rtl="0" eaLnBrk="1" latinLnBrk="0" hangingPunct="1">
        <a:spcBef>
          <a:spcPts val="0"/>
        </a:spcBef>
        <a:buClr>
          <a:srgbClr val="333333"/>
        </a:buClr>
        <a:buFont typeface="Symbol" pitchFamily="18" charset="2"/>
        <a:buChar char=""/>
        <a:defRPr lang="en-US" sz="1800" kern="1200" baseline="0" dirty="0" smtClean="0">
          <a:solidFill>
            <a:srgbClr val="333333"/>
          </a:solidFill>
          <a:latin typeface="+mn-lt"/>
          <a:ea typeface="+mn-ea"/>
          <a:cs typeface="+mn-cs"/>
        </a:defRPr>
      </a:lvl2pPr>
      <a:lvl3pPr marL="425450" indent="-215900" algn="l" defTabSz="914400" rtl="0" eaLnBrk="1" latinLnBrk="0" hangingPunct="1">
        <a:spcBef>
          <a:spcPts val="0"/>
        </a:spcBef>
        <a:buClr>
          <a:srgbClr val="333333"/>
        </a:buClr>
        <a:buFont typeface="Calibri" panose="020F0502020204030204" pitchFamily="34" charset="0"/>
        <a:buChar char="-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3pPr>
      <a:lvl4pPr marL="685800" indent="-257175" algn="l" defTabSz="914400" rtl="0" eaLnBrk="1" latinLnBrk="0" hangingPunct="1">
        <a:spcBef>
          <a:spcPts val="0"/>
        </a:spcBef>
        <a:buClr>
          <a:srgbClr val="333333"/>
        </a:buClr>
        <a:buFontTx/>
        <a:buChar char="·"/>
        <a:defRPr lang="en-US" sz="1800" kern="1200" baseline="0" noProof="0" dirty="0" smtClean="0">
          <a:solidFill>
            <a:srgbClr val="333333"/>
          </a:solidFill>
          <a:latin typeface="Calibri" pitchFamily="34" charset="0"/>
          <a:ea typeface="+mn-ea"/>
          <a:cs typeface="+mn-cs"/>
        </a:defRPr>
      </a:lvl4pPr>
      <a:lvl5pPr marL="685800" indent="-257175" algn="l" defTabSz="914400" rtl="0" eaLnBrk="1" latinLnBrk="0" hangingPunct="1">
        <a:spcBef>
          <a:spcPts val="0"/>
        </a:spcBef>
        <a:buClr>
          <a:srgbClr val="333333"/>
        </a:buClr>
        <a:buFontTx/>
        <a:buChar char="·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5pPr>
      <a:lvl6pPr marL="425450" indent="-215900" algn="l" defTabSz="914400" rtl="0" eaLnBrk="1" latinLnBrk="0" hangingPunct="1">
        <a:spcBef>
          <a:spcPts val="0"/>
        </a:spcBef>
        <a:buFont typeface="Symbol" pitchFamily="18" charset="2"/>
        <a:buChar char=""/>
        <a:defRPr lang="en-GB"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406400" indent="-203200" algn="l" defTabSz="914400" rtl="0" eaLnBrk="1" latinLnBrk="0" hangingPunct="1">
        <a:spcBef>
          <a:spcPts val="0"/>
        </a:spcBef>
        <a:buFont typeface="Symbol" panose="05050102010706020507" pitchFamily="18" charset="2"/>
        <a:buChar char="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25450" indent="-215900" algn="l" defTabSz="914400" rtl="0" eaLnBrk="1" latinLnBrk="0" hangingPunct="1">
        <a:spcBef>
          <a:spcPts val="0"/>
        </a:spcBef>
        <a:buFont typeface="Symbol" panose="05050102010706020507" pitchFamily="18" charset="2"/>
        <a:buChar char="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750" indent="-184150" algn="l" defTabSz="914400" rtl="0" eaLnBrk="1" latinLnBrk="0" hangingPunct="1">
        <a:spcBef>
          <a:spcPts val="0"/>
        </a:spcBef>
        <a:buFont typeface="Symbol" panose="05050102010706020507" pitchFamily="18" charset="2"/>
        <a:buChar char="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687" y="767022"/>
            <a:ext cx="8441476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16800"/>
            <a:ext cx="8431212" cy="5002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Fifth level</a:t>
            </a:r>
          </a:p>
          <a:p>
            <a:pPr lvl="3"/>
            <a:r>
              <a:rPr lang="en-US" dirty="0" smtClean="0"/>
              <a:t>Sixth level</a:t>
            </a:r>
          </a:p>
          <a:p>
            <a:pPr lvl="4"/>
            <a:r>
              <a:rPr lang="en-US" dirty="0" smtClean="0"/>
              <a:t>Seventh level</a:t>
            </a:r>
          </a:p>
          <a:p>
            <a:pPr lvl="5"/>
            <a:r>
              <a:rPr lang="en-US" dirty="0" smtClean="0"/>
              <a:t>Eight level</a:t>
            </a:r>
          </a:p>
          <a:p>
            <a:pPr lvl="6"/>
            <a:r>
              <a:rPr lang="en-US" dirty="0" smtClean="0"/>
              <a:t>Ninth level</a:t>
            </a:r>
          </a:p>
          <a:p>
            <a:pPr lvl="8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0021"/>
            <a:ext cx="28956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srgbClr val="333333">
                    <a:tint val="75000"/>
                  </a:srgbClr>
                </a:solidFill>
              </a:rPr>
              <a:t>Document title</a:t>
            </a:r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9563" y="6550021"/>
            <a:ext cx="21336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7ED6-926D-46BE-A506-17E4AB482442}" type="slidenum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2211"/>
            <a:ext cx="792088" cy="3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0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GB" sz="1600" kern="1200" baseline="0" dirty="0">
          <a:solidFill>
            <a:srgbClr val="36AC73"/>
          </a:solidFill>
          <a:latin typeface="Georg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rgbClr val="333333"/>
        </a:buClr>
        <a:buFontTx/>
        <a:buNone/>
        <a:defRPr sz="1200" b="0" kern="1200" baseline="0">
          <a:solidFill>
            <a:srgbClr val="333333"/>
          </a:solidFill>
          <a:latin typeface="+mn-lt"/>
          <a:ea typeface="+mn-ea"/>
          <a:cs typeface="Adobe Hebrew" pitchFamily="18" charset="-79"/>
        </a:defRPr>
      </a:lvl1pPr>
      <a:lvl2pPr marL="171450" indent="-171450" algn="l" defTabSz="914400" rtl="0" eaLnBrk="1" latinLnBrk="0" hangingPunct="1">
        <a:spcBef>
          <a:spcPts val="0"/>
        </a:spcBef>
        <a:buClr>
          <a:srgbClr val="333333"/>
        </a:buClr>
        <a:buFont typeface="Symbol" pitchFamily="18" charset="2"/>
        <a:buChar char=""/>
        <a:defRPr lang="en-US" sz="1200" kern="1200" baseline="0" dirty="0" smtClean="0">
          <a:solidFill>
            <a:srgbClr val="333333"/>
          </a:solidFill>
          <a:latin typeface="+mn-lt"/>
          <a:ea typeface="+mn-ea"/>
          <a:cs typeface="Adobe Hebrew" pitchFamily="18" charset="-79"/>
        </a:defRPr>
      </a:lvl2pPr>
      <a:lvl3pPr marL="352425" indent="-177800" algn="l" defTabSz="914400" rtl="0" eaLnBrk="1" latinLnBrk="0" hangingPunct="1">
        <a:spcBef>
          <a:spcPts val="0"/>
        </a:spcBef>
        <a:buClr>
          <a:srgbClr val="333333"/>
        </a:buClr>
        <a:buFont typeface="Calibri" panose="020F0502020204030204" pitchFamily="34" charset="0"/>
        <a:buChar char="-"/>
        <a:defRPr sz="1200" kern="1200" normalizeH="0" baseline="0">
          <a:solidFill>
            <a:srgbClr val="333333"/>
          </a:solidFill>
          <a:latin typeface="+mn-lt"/>
          <a:ea typeface="+mn-ea"/>
          <a:cs typeface="Adobe Hebrew" pitchFamily="18" charset="-79"/>
        </a:defRPr>
      </a:lvl3pPr>
      <a:lvl4pPr marL="533400" indent="-177800" algn="l" defTabSz="914400" rtl="0" eaLnBrk="1" latinLnBrk="0" hangingPunct="1">
        <a:spcBef>
          <a:spcPts val="0"/>
        </a:spcBef>
        <a:buClr>
          <a:srgbClr val="333333"/>
        </a:buClr>
        <a:buFontTx/>
        <a:buChar char="∙"/>
        <a:defRPr sz="1200" kern="1200" baseline="0">
          <a:solidFill>
            <a:srgbClr val="333333"/>
          </a:solidFill>
          <a:latin typeface="Calibri" pitchFamily="34" charset="0"/>
          <a:ea typeface="+mn-ea"/>
          <a:cs typeface="+mn-cs"/>
        </a:defRPr>
      </a:lvl4pPr>
      <a:lvl5pPr marL="533400" indent="-177800" algn="l" defTabSz="914400" rtl="0" eaLnBrk="1" latinLnBrk="0" hangingPunct="1">
        <a:spcBef>
          <a:spcPts val="0"/>
        </a:spcBef>
        <a:buClr>
          <a:srgbClr val="333333"/>
        </a:buClr>
        <a:buFontTx/>
        <a:buChar char="∙"/>
        <a:defRPr sz="1200" kern="1200" baseline="0">
          <a:solidFill>
            <a:srgbClr val="333333"/>
          </a:solidFill>
          <a:latin typeface="+mn-lt"/>
          <a:ea typeface="+mn-ea"/>
          <a:cs typeface="+mn-cs"/>
        </a:defRPr>
      </a:lvl5pPr>
      <a:lvl6pPr marL="533400" indent="-177800" algn="l" defTabSz="914400" rtl="0" eaLnBrk="1" latinLnBrk="0" hangingPunct="1">
        <a:spcBef>
          <a:spcPts val="0"/>
        </a:spcBef>
        <a:buFontTx/>
        <a:buChar char="∙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533400" indent="-177800" algn="l" defTabSz="914400" rtl="0" eaLnBrk="1" latinLnBrk="0" hangingPunct="1">
        <a:spcBef>
          <a:spcPts val="0"/>
        </a:spcBef>
        <a:buFontTx/>
        <a:buChar char="∙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" indent="-177800" algn="l" defTabSz="914400" rtl="0" eaLnBrk="1" latinLnBrk="0" hangingPunct="1">
        <a:spcBef>
          <a:spcPts val="0"/>
        </a:spcBef>
        <a:buFont typeface="Symbol" panose="05050102010706020507" pitchFamily="18" charset="2"/>
        <a:buChar char="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52425" indent="-177800" algn="l" defTabSz="914400" rtl="0" eaLnBrk="1" latinLnBrk="0" hangingPunct="1">
        <a:spcBef>
          <a:spcPts val="0"/>
        </a:spcBef>
        <a:buFont typeface="Symbol" panose="05050102010706020507" pitchFamily="18" charset="2"/>
        <a:buChar char="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0.png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4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1.png" /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4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2.pn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4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3.pn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4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4.png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4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4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4.xml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4.xml" />
</Relationships>
</file>

<file path=ppt/slides/_rels/slide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5.png" /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4.xml" />
</Relationships>
</file>

<file path=ppt/slides/_rels/slide1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6.png" /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4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4.xml" />
</Relationships>
</file>

<file path=ppt/slides/_rels/slide2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7.png" /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4.xml" />
</Relationships>
</file>

<file path=ppt/slides/_rels/slide2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8.png" /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4.xml" />
</Relationships>
</file>

<file path=ppt/slides/_rels/slide2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9.png" />
  <Relationship Id="rId2" Type="http://schemas.openxmlformats.org/officeDocument/2006/relationships/notesSlide" Target="../notesSlides/notesSlide22.xml" />
  <Relationship Id="rId1" Type="http://schemas.openxmlformats.org/officeDocument/2006/relationships/slideLayout" Target="../slideLayouts/slideLayout4.xml" />
</Relationships>
</file>

<file path=ppt/slides/_rels/slide2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0.png" />
  <Relationship Id="rId2" Type="http://schemas.openxmlformats.org/officeDocument/2006/relationships/notesSlide" Target="../notesSlides/notesSlide23.xml" />
  <Relationship Id="rId1" Type="http://schemas.openxmlformats.org/officeDocument/2006/relationships/slideLayout" Target="../slideLayouts/slideLayout4.xml" />
</Relationships>
</file>

<file path=ppt/slides/_rels/slide2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notesSlide" Target="../notesSlides/notesSlide24.xml" />
  <Relationship Id="rId1" Type="http://schemas.openxmlformats.org/officeDocument/2006/relationships/slideLayout" Target="../slideLayouts/slideLayout4.xml" />
  <Relationship Id="rId4" Type="http://schemas.openxmlformats.org/officeDocument/2006/relationships/image" Target="../media/image31.jpg" />
</Relationships>
</file>

<file path=ppt/slides/_rels/slide2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5.xml" />
  <Relationship Id="rId1" Type="http://schemas.openxmlformats.org/officeDocument/2006/relationships/slideLayout" Target="../slideLayouts/slideLayout35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4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pn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4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pn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4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pn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4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4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pn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4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png" /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4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ver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subTitle" idx="1"/>
          </p:nvPr>
        </p:nvSpPr>
        <p:spPr>
          <a:xfrm>
            <a:off x="676380" y="5118968"/>
            <a:ext cx="7782147" cy="1402948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GB" sz="1800" kern="1500" spc="100" dirty="0" err="1" smtClean="0">
                <a:solidFill>
                  <a:srgbClr val="999999"/>
                </a:solidFill>
                <a:cs typeface="Arial" pitchFamily="34" charset="0"/>
              </a:rPr>
              <a:t>Congres</a:t>
            </a:r>
            <a:r>
              <a:rPr lang="en-GB" sz="1800" kern="1500" spc="100" dirty="0" smtClean="0">
                <a:solidFill>
                  <a:srgbClr val="999999"/>
                </a:solidFill>
                <a:cs typeface="Arial" pitchFamily="34" charset="0"/>
              </a:rPr>
              <a:t> </a:t>
            </a:r>
            <a:r>
              <a:rPr lang="en-GB" sz="1800" kern="1500" spc="100" dirty="0" err="1" smtClean="0">
                <a:solidFill>
                  <a:srgbClr val="999999"/>
                </a:solidFill>
                <a:cs typeface="Arial" pitchFamily="34" charset="0"/>
              </a:rPr>
              <a:t>gebiedsontwikkeling</a:t>
            </a:r>
            <a:endParaRPr lang="en-GB" sz="1800" kern="1500" spc="100" dirty="0">
              <a:solidFill>
                <a:srgbClr val="999999"/>
              </a:solidFill>
              <a:cs typeface="Arial" pitchFamily="34" charset="0"/>
            </a:endParaRPr>
          </a:p>
          <a:p>
            <a:endParaRPr lang="en-GB" dirty="0"/>
          </a:p>
          <a:p>
            <a:r>
              <a:rPr lang="en-GB" dirty="0" smtClean="0"/>
              <a:t>Jan van Oosten</a:t>
            </a:r>
          </a:p>
          <a:p>
            <a:r>
              <a:rPr lang="en-GB" dirty="0" smtClean="0"/>
              <a:t>19 </a:t>
            </a:r>
            <a:r>
              <a:rPr lang="en-GB" dirty="0" err="1" smtClean="0"/>
              <a:t>mei</a:t>
            </a:r>
            <a:r>
              <a:rPr lang="en-GB" dirty="0" smtClean="0"/>
              <a:t> 2016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Kernpunten</a:t>
            </a:r>
            <a:r>
              <a:rPr lang="en-GB" dirty="0" smtClean="0"/>
              <a:t> </a:t>
            </a:r>
            <a:r>
              <a:rPr lang="en-GB" dirty="0" err="1" smtClean="0"/>
              <a:t>Omgevingswet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800"/>
            <a:ext cx="8891033" cy="522123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56400" y="1535113"/>
            <a:ext cx="8426450" cy="786847"/>
          </a:xfrm>
        </p:spPr>
        <p:txBody>
          <a:bodyPr/>
          <a:lstStyle/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Aandacht voor:</a:t>
            </a:r>
          </a:p>
          <a:p>
            <a:pPr marL="457200" lvl="1" indent="0">
              <a:buClr>
                <a:srgbClr val="29B888"/>
              </a:buClr>
              <a:buSzPct val="100000"/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i="1" dirty="0">
              <a:solidFill>
                <a:srgbClr val="FF0000"/>
              </a:solidFill>
            </a:endParaRPr>
          </a:p>
          <a:p>
            <a:pPr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rgbClr val="FF0000"/>
              </a:solidFill>
            </a:endParaRPr>
          </a:p>
          <a:p>
            <a:pPr marL="57150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sz="2400" dirty="0"/>
          </a:p>
          <a:p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Omgevingswet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67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800"/>
            <a:ext cx="8891033" cy="522123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56400" y="1535113"/>
            <a:ext cx="8426450" cy="786847"/>
          </a:xfrm>
        </p:spPr>
        <p:txBody>
          <a:bodyPr/>
          <a:lstStyle/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Aandacht voor:</a:t>
            </a:r>
          </a:p>
          <a:p>
            <a:pPr marL="457200" lvl="1" indent="0">
              <a:buClr>
                <a:srgbClr val="29B888"/>
              </a:buClr>
              <a:buSzPct val="100000"/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i="1" dirty="0">
              <a:solidFill>
                <a:srgbClr val="FF0000"/>
              </a:solidFill>
            </a:endParaRPr>
          </a:p>
          <a:p>
            <a:pPr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rgbClr val="FF0000"/>
              </a:solidFill>
            </a:endParaRPr>
          </a:p>
          <a:p>
            <a:pPr marL="57150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sz="2400" dirty="0"/>
          </a:p>
          <a:p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Omgevingswet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81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800"/>
            <a:ext cx="8891033" cy="522123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56400" y="1535113"/>
            <a:ext cx="8426450" cy="786847"/>
          </a:xfrm>
        </p:spPr>
        <p:txBody>
          <a:bodyPr/>
          <a:lstStyle/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Aandacht voor:</a:t>
            </a:r>
          </a:p>
          <a:p>
            <a:pPr marL="457200" lvl="1" indent="0">
              <a:buClr>
                <a:srgbClr val="29B888"/>
              </a:buClr>
              <a:buSzPct val="100000"/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i="1" dirty="0">
              <a:solidFill>
                <a:srgbClr val="FF0000"/>
              </a:solidFill>
            </a:endParaRPr>
          </a:p>
          <a:p>
            <a:pPr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rgbClr val="FF0000"/>
              </a:solidFill>
            </a:endParaRPr>
          </a:p>
          <a:p>
            <a:pPr marL="57150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sz="2400" dirty="0"/>
          </a:p>
          <a:p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Omgevingswet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6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7173"/>
            <a:ext cx="8891033" cy="522123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56400" y="1535113"/>
            <a:ext cx="8426450" cy="786847"/>
          </a:xfrm>
        </p:spPr>
        <p:txBody>
          <a:bodyPr/>
          <a:lstStyle/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Aandacht voor:</a:t>
            </a:r>
          </a:p>
          <a:p>
            <a:pPr marL="457200" lvl="1" indent="0">
              <a:buClr>
                <a:srgbClr val="29B888"/>
              </a:buClr>
              <a:buSzPct val="100000"/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i="1" dirty="0">
              <a:solidFill>
                <a:srgbClr val="FF0000"/>
              </a:solidFill>
            </a:endParaRPr>
          </a:p>
          <a:p>
            <a:pPr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rgbClr val="FF0000"/>
              </a:solidFill>
            </a:endParaRPr>
          </a:p>
          <a:p>
            <a:pPr marL="57150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sz="2400" dirty="0"/>
          </a:p>
          <a:p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Omgevingswet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39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Bestemmingsplan en verordeningen ineen</a:t>
            </a:r>
          </a:p>
          <a:p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Omgevingsplan</a:t>
            </a:r>
            <a:r>
              <a:rPr lang="en-GB" dirty="0"/>
              <a:t> (1/3)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/>
        </p:blipFill>
        <p:spPr bwMode="auto">
          <a:xfrm>
            <a:off x="723614" y="2555733"/>
            <a:ext cx="7165975" cy="369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7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3" cy="522123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Omgevingswaarden</a:t>
            </a: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Lokale milieunormen</a:t>
            </a:r>
          </a:p>
          <a:p>
            <a:pPr marL="742950" lvl="1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Flexibiliteit en maatwerk</a:t>
            </a: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globale plannen</a:t>
            </a: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delegatiebevoegdheden</a:t>
            </a: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afwijking met een omgevingsvergunning</a:t>
            </a: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maatwerkregels, maatwerkvoorschriften en gelijkwaardigheidsbepalingen</a:t>
            </a:r>
          </a:p>
          <a:p>
            <a:pPr marL="742950" lvl="1" indent="-285750"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Rechtsbescherming</a:t>
            </a:r>
          </a:p>
          <a:p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Omgevingsplan</a:t>
            </a:r>
            <a:r>
              <a:rPr lang="en-GB" dirty="0"/>
              <a:t> </a:t>
            </a:r>
            <a:r>
              <a:rPr lang="en-GB" dirty="0" smtClean="0"/>
              <a:t>(2/3</a:t>
            </a:r>
            <a:r>
              <a:rPr lang="en-GB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67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3" cy="522123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lvl="1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chemeClr val="tx1"/>
                </a:solidFill>
              </a:rPr>
              <a:t>Limitatief </a:t>
            </a:r>
            <a:r>
              <a:rPr lang="nl-NL" b="1" dirty="0">
                <a:solidFill>
                  <a:schemeClr val="tx1"/>
                </a:solidFill>
              </a:rPr>
              <a:t>imperatief stelsel</a:t>
            </a: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Rechtszekerheid?</a:t>
            </a: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Uitvoerbaarheid?</a:t>
            </a: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Planschade?</a:t>
            </a: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Let op provinciale omgevingsverordening</a:t>
            </a: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Rechtsbescherming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Omgevingsplan</a:t>
            </a:r>
            <a:r>
              <a:rPr lang="en-GB" dirty="0"/>
              <a:t> </a:t>
            </a:r>
            <a:r>
              <a:rPr lang="en-GB" dirty="0" smtClean="0"/>
              <a:t>(3/3</a:t>
            </a:r>
            <a:r>
              <a:rPr lang="en-GB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67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3" cy="522123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lvl="0" indent="-285750">
              <a:lnSpc>
                <a:spcPts val="3200"/>
              </a:lnSpc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Zoek de omgevingsvergunningplicht</a:t>
            </a:r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b="1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chemeClr val="tx1"/>
                </a:solidFill>
              </a:rPr>
              <a:t>Minder </a:t>
            </a:r>
            <a:r>
              <a:rPr lang="nl-NL" b="1" dirty="0">
                <a:solidFill>
                  <a:schemeClr val="tx1"/>
                </a:solidFill>
              </a:rPr>
              <a:t>vergunningen, meer algemene regels</a:t>
            </a:r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b="1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chemeClr val="tx1"/>
                </a:solidFill>
              </a:rPr>
              <a:t>Onlosmakelijkheid </a:t>
            </a:r>
            <a:r>
              <a:rPr lang="nl-NL" b="1" dirty="0">
                <a:solidFill>
                  <a:schemeClr val="tx1"/>
                </a:solidFill>
              </a:rPr>
              <a:t>verdwijnt</a:t>
            </a:r>
          </a:p>
          <a:p>
            <a:pPr marL="285750" lvl="1" indent="-285750">
              <a:lnSpc>
                <a:spcPts val="3200"/>
              </a:lnSpc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b="1" dirty="0" smtClean="0">
              <a:solidFill>
                <a:schemeClr val="tx1"/>
              </a:solidFill>
            </a:endParaRPr>
          </a:p>
          <a:p>
            <a:pPr marL="285750" lvl="1" indent="-285750">
              <a:lnSpc>
                <a:spcPts val="3200"/>
              </a:lnSpc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chemeClr val="tx1"/>
                </a:solidFill>
              </a:rPr>
              <a:t>Van </a:t>
            </a:r>
            <a:r>
              <a:rPr lang="nl-NL" b="1" dirty="0">
                <a:solidFill>
                  <a:schemeClr val="tx1"/>
                </a:solidFill>
              </a:rPr>
              <a:t>rechtswege verleende omgevingsvergunning verdwijnt</a:t>
            </a:r>
          </a:p>
          <a:p>
            <a:pPr marL="285750" lvl="1" indent="-285750">
              <a:lnSpc>
                <a:spcPts val="3200"/>
              </a:lnSpc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endParaRPr lang="nl-NL" b="1" dirty="0" smtClean="0">
              <a:solidFill>
                <a:schemeClr val="tx1"/>
              </a:solidFill>
            </a:endParaRPr>
          </a:p>
          <a:p>
            <a:pPr marL="285750" lvl="1" indent="-285750">
              <a:lnSpc>
                <a:spcPts val="3200"/>
              </a:lnSpc>
              <a:buClr>
                <a:srgbClr val="29B888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chemeClr val="tx1"/>
                </a:solidFill>
              </a:rPr>
              <a:t>Rechtsbescherming</a:t>
            </a:r>
            <a:endParaRPr lang="nl-NL" b="1" dirty="0">
              <a:solidFill>
                <a:schemeClr val="tx1"/>
              </a:solidFill>
            </a:endParaRPr>
          </a:p>
          <a:p>
            <a:pPr marL="742950" lvl="1" indent="-285750"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sz="1200" dirty="0"/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Omgevingsvergunning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67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Gaat</a:t>
            </a:r>
            <a:r>
              <a:rPr lang="en-GB" dirty="0"/>
              <a:t> de </a:t>
            </a:r>
            <a:r>
              <a:rPr lang="en-GB" dirty="0" err="1"/>
              <a:t>Omgevingswet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helpen</a:t>
            </a:r>
            <a:r>
              <a:rPr lang="en-GB" dirty="0"/>
              <a:t>?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800"/>
            <a:ext cx="8891033" cy="52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7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Gaat</a:t>
            </a:r>
            <a:r>
              <a:rPr lang="en-GB" dirty="0"/>
              <a:t> de </a:t>
            </a:r>
            <a:r>
              <a:rPr lang="en-GB" dirty="0" err="1"/>
              <a:t>Omgevingswet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helpen</a:t>
            </a:r>
            <a:r>
              <a:rPr lang="en-GB" dirty="0"/>
              <a:t>?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800"/>
            <a:ext cx="8891033" cy="52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2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3" cy="52212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</a:t>
            </a:r>
            <a:r>
              <a:rPr lang="en-GB" dirty="0" err="1"/>
              <a:t>omgevingsrecht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747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Gaat</a:t>
            </a:r>
            <a:r>
              <a:rPr lang="en-GB" dirty="0"/>
              <a:t> de </a:t>
            </a:r>
            <a:r>
              <a:rPr lang="en-GB" dirty="0" err="1"/>
              <a:t>Omgevingswet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helpen</a:t>
            </a:r>
            <a:r>
              <a:rPr lang="en-GB" dirty="0"/>
              <a:t>?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800"/>
            <a:ext cx="8891033" cy="52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Gaat</a:t>
            </a:r>
            <a:r>
              <a:rPr lang="en-GB" dirty="0"/>
              <a:t> de </a:t>
            </a:r>
            <a:r>
              <a:rPr lang="en-GB" dirty="0" err="1"/>
              <a:t>Omgevingswet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helpen</a:t>
            </a:r>
            <a:r>
              <a:rPr lang="en-GB" dirty="0"/>
              <a:t>?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800"/>
            <a:ext cx="8891033" cy="52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1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Meer </a:t>
            </a:r>
            <a:r>
              <a:rPr lang="en-GB" dirty="0" err="1"/>
              <a:t>weten</a:t>
            </a:r>
            <a:r>
              <a:rPr lang="en-GB" dirty="0"/>
              <a:t>?		www.pgomgevingswet.nl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0"/>
          <a:stretch/>
        </p:blipFill>
        <p:spPr bwMode="auto">
          <a:xfrm>
            <a:off x="1259520" y="1635420"/>
            <a:ext cx="6672617" cy="456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7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Meer </a:t>
            </a:r>
            <a:r>
              <a:rPr lang="en-GB" dirty="0" err="1"/>
              <a:t>weten</a:t>
            </a:r>
            <a:r>
              <a:rPr lang="en-GB" dirty="0"/>
              <a:t>?		www.stibbeblog.nl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22" y="1573643"/>
            <a:ext cx="6029978" cy="468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7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3" cy="52212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nl-NL" dirty="0"/>
          </a:p>
        </p:txBody>
      </p:sp>
      <p:pic>
        <p:nvPicPr>
          <p:cNvPr id="5" name="Picture Placeholder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7" y="1713123"/>
            <a:ext cx="1938261" cy="1290155"/>
          </a:xfrm>
          <a:prstGeom prst="rect">
            <a:avLst/>
          </a:prstGeom>
        </p:spPr>
      </p:pic>
      <p:sp>
        <p:nvSpPr>
          <p:cNvPr id="7" name="Text Placeholder 159"/>
          <p:cNvSpPr txBox="1">
            <a:spLocks/>
          </p:cNvSpPr>
          <p:nvPr/>
        </p:nvSpPr>
        <p:spPr>
          <a:xfrm>
            <a:off x="351687" y="3121339"/>
            <a:ext cx="1990800" cy="1289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333333"/>
              </a:buClr>
              <a:buFontTx/>
              <a:buNone/>
              <a:defRPr sz="1100" b="0" kern="1200" baseline="0">
                <a:solidFill>
                  <a:srgbClr val="333333"/>
                </a:solidFill>
                <a:latin typeface="+mn-lt"/>
                <a:ea typeface="+mn-ea"/>
                <a:cs typeface="Adobe Hebrew" pitchFamily="18" charset="-79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Clr>
                <a:srgbClr val="333333"/>
              </a:buClr>
              <a:buFontTx/>
              <a:buNone/>
              <a:defRPr lang="en-US" sz="1100" b="0" kern="1200" baseline="0">
                <a:solidFill>
                  <a:srgbClr val="333333"/>
                </a:solidFill>
                <a:latin typeface="+mn-lt"/>
                <a:ea typeface="+mn-ea"/>
                <a:cs typeface="Adobe Hebrew" pitchFamily="18" charset="-79"/>
              </a:defRPr>
            </a:lvl2pPr>
            <a:lvl3pPr marL="168275" indent="-168275" algn="l" defTabSz="914400" rtl="0" eaLnBrk="1" latinLnBrk="0" hangingPunct="1">
              <a:spcBef>
                <a:spcPts val="0"/>
              </a:spcBef>
              <a:buClr>
                <a:srgbClr val="333333"/>
              </a:buClr>
              <a:buFont typeface="Symbol" panose="05050102010706020507" pitchFamily="18" charset="2"/>
              <a:buChar char="&gt;"/>
              <a:defRPr sz="1100" b="0" kern="1200" normalizeH="0" baseline="0">
                <a:solidFill>
                  <a:srgbClr val="333333"/>
                </a:solidFill>
                <a:latin typeface="+mn-lt"/>
                <a:ea typeface="+mn-ea"/>
                <a:cs typeface="Adobe Hebrew" pitchFamily="18" charset="-79"/>
              </a:defRPr>
            </a:lvl3pPr>
            <a:lvl4pPr marL="168275" indent="-168275" algn="l" defTabSz="914400" rtl="0" eaLnBrk="1" latinLnBrk="0" hangingPunct="1">
              <a:spcBef>
                <a:spcPts val="0"/>
              </a:spcBef>
              <a:buClr>
                <a:srgbClr val="333333"/>
              </a:buClr>
              <a:buFontTx/>
              <a:buChar char="∙"/>
              <a:defRPr sz="1400" kern="1200" baseline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defRPr>
            </a:lvl4pPr>
            <a:lvl5pPr marL="533400" indent="-177800" algn="l" defTabSz="914400" rtl="0" eaLnBrk="1" latinLnBrk="0" hangingPunct="1">
              <a:spcBef>
                <a:spcPts val="0"/>
              </a:spcBef>
              <a:buClr>
                <a:srgbClr val="333333"/>
              </a:buClr>
              <a:buFontTx/>
              <a:buChar char="∙"/>
              <a:defRPr sz="14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533400" indent="-177800" algn="l" defTabSz="914400" rtl="0" eaLnBrk="1" latinLnBrk="0" hangingPunct="1">
              <a:spcBef>
                <a:spcPts val="0"/>
              </a:spcBef>
              <a:buFontTx/>
              <a:buChar char="∙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3400" indent="-177800" algn="l" defTabSz="914400" rtl="0" eaLnBrk="1" latinLnBrk="0" hangingPunct="1">
              <a:spcBef>
                <a:spcPts val="0"/>
              </a:spcBef>
              <a:buFontTx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425" indent="-177800" algn="l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Char char="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25" indent="-177800" algn="l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Char char="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dobe Hebrew" pitchFamily="18" charset="-79"/>
              </a:rPr>
              <a:t>Jan van Oosten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dobe Hebrew" pitchFamily="18" charset="-79"/>
              </a:rPr>
              <a:t>Senior Associate Amsterdam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dobe Hebrew" pitchFamily="18" charset="-79"/>
              </a:rPr>
              <a:t>T +31 20 546 06 62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Tx/>
              <a:buNone/>
              <a:tabLst/>
              <a:defRPr/>
            </a:pPr>
            <a:r>
              <a:rPr lang="en-GB" dirty="0">
                <a:latin typeface="Calibri"/>
              </a:rPr>
              <a:t>j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dobe Hebrew" pitchFamily="18" charset="-79"/>
              </a:rPr>
              <a:t>an.vanoosten@stibbe.com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7706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3" cy="52212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</a:t>
            </a:r>
            <a:r>
              <a:rPr lang="en-GB" dirty="0" err="1"/>
              <a:t>omgevingsrecht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699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2" cy="52212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</a:t>
            </a:r>
            <a:r>
              <a:rPr lang="en-GB" dirty="0" err="1"/>
              <a:t>omgevingsrecht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91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2" cy="52212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</a:t>
            </a:r>
            <a:r>
              <a:rPr lang="en-GB" dirty="0" err="1"/>
              <a:t>omgevingsrecht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74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2" cy="52212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</a:t>
            </a:r>
            <a:r>
              <a:rPr lang="en-GB" dirty="0" err="1"/>
              <a:t>omgevingsrecht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62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2" cy="52212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</a:t>
            </a:r>
            <a:r>
              <a:rPr lang="en-GB" dirty="0" err="1"/>
              <a:t>omgevingsrecht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49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" y="1324402"/>
            <a:ext cx="8891032" cy="52212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</a:t>
            </a:r>
            <a:r>
              <a:rPr lang="en-GB" dirty="0" err="1"/>
              <a:t>omgevingsrecht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49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De fysieke leefomgeving</a:t>
            </a:r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endParaRPr lang="nl-NL" b="1" dirty="0">
              <a:solidFill>
                <a:srgbClr val="FF0000"/>
              </a:solidFill>
            </a:endParaRPr>
          </a:p>
          <a:p>
            <a:pPr marL="285750" lvl="0" indent="-285750">
              <a:lnSpc>
                <a:spcPts val="3200"/>
              </a:lnSpc>
              <a:buClr>
                <a:srgbClr val="29B888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tx1"/>
                </a:solidFill>
              </a:rPr>
              <a:t>Planning inwerkingtreding: 1 januari 2018</a:t>
            </a:r>
          </a:p>
          <a:p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Omgevingswet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167098"/>
            <a:ext cx="5818777" cy="33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76763"/>
      </p:ext>
    </p:extLst>
  </p:cSld>
  <p:clrMapOvr>
    <a:masterClrMapping/>
  </p:clrMapOvr>
</p:sld>
</file>

<file path=ppt/theme/theme1.xml><?xml version="1.0" encoding="utf-8"?>
<a:theme xmlns:a="http://schemas.openxmlformats.org/drawingml/2006/main" name="Stibbe_screen_blank">
  <a:themeElements>
    <a:clrScheme name="Stibbe">
      <a:dk1>
        <a:srgbClr val="333333"/>
      </a:dk1>
      <a:lt1>
        <a:srgbClr val="FEFFFF"/>
      </a:lt1>
      <a:dk2>
        <a:srgbClr val="36AC73"/>
      </a:dk2>
      <a:lt2>
        <a:srgbClr val="D7D5D6"/>
      </a:lt2>
      <a:accent1>
        <a:srgbClr val="14054B"/>
      </a:accent1>
      <a:accent2>
        <a:srgbClr val="36AC73"/>
      </a:accent2>
      <a:accent3>
        <a:srgbClr val="A29EA0"/>
      </a:accent3>
      <a:accent4>
        <a:srgbClr val="D7D5D6"/>
      </a:accent4>
      <a:accent5>
        <a:srgbClr val="EB7300"/>
      </a:accent5>
      <a:accent6>
        <a:srgbClr val="EEEEEE"/>
      </a:accent6>
      <a:hlink>
        <a:srgbClr val="36AC73"/>
      </a:hlink>
      <a:folHlink>
        <a:srgbClr val="7DD6AB"/>
      </a:folHlink>
    </a:clrScheme>
    <a:fontScheme name="Stibbe fonts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tibbe_screen-examples.potx" id="{9DFBA069-92C3-4400-A904-7A8D39A9640A}" vid="{360FE4B0-9CD2-4D74-8955-8396FD96D13E}"/>
    </a:ext>
  </a:extLst>
</a:theme>
</file>

<file path=ppt/theme/theme2.xml><?xml version="1.0" encoding="utf-8"?>
<a:theme xmlns:a="http://schemas.openxmlformats.org/drawingml/2006/main" name="Stibbe_paper-examples">
  <a:themeElements>
    <a:clrScheme name="Stibbe">
      <a:dk1>
        <a:srgbClr val="333333"/>
      </a:dk1>
      <a:lt1>
        <a:srgbClr val="FEFFFF"/>
      </a:lt1>
      <a:dk2>
        <a:srgbClr val="36AC73"/>
      </a:dk2>
      <a:lt2>
        <a:srgbClr val="D7D5D6"/>
      </a:lt2>
      <a:accent1>
        <a:srgbClr val="14054B"/>
      </a:accent1>
      <a:accent2>
        <a:srgbClr val="36AC73"/>
      </a:accent2>
      <a:accent3>
        <a:srgbClr val="A29EA0"/>
      </a:accent3>
      <a:accent4>
        <a:srgbClr val="D7D5D6"/>
      </a:accent4>
      <a:accent5>
        <a:srgbClr val="EB7300"/>
      </a:accent5>
      <a:accent6>
        <a:srgbClr val="EEEEEE"/>
      </a:accent6>
      <a:hlink>
        <a:srgbClr val="333333"/>
      </a:hlink>
      <a:folHlink>
        <a:srgbClr val="36AC73"/>
      </a:folHlink>
    </a:clrScheme>
    <a:fontScheme name="Stibbe fonts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tibbe_paper-examples.potx" id="{1204D629-5136-4BBB-8682-7DD7E03CE08C}" vid="{EB860A1D-D61F-4225-95F3-B84070C7AF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ibbe">
    <a:dk1>
      <a:srgbClr val="333333"/>
    </a:dk1>
    <a:lt1>
      <a:srgbClr val="FEFFFF"/>
    </a:lt1>
    <a:dk2>
      <a:srgbClr val="36AC73"/>
    </a:dk2>
    <a:lt2>
      <a:srgbClr val="D7D5D6"/>
    </a:lt2>
    <a:accent1>
      <a:srgbClr val="14054B"/>
    </a:accent1>
    <a:accent2>
      <a:srgbClr val="36AC73"/>
    </a:accent2>
    <a:accent3>
      <a:srgbClr val="A29EA0"/>
    </a:accent3>
    <a:accent4>
      <a:srgbClr val="D7D5D6"/>
    </a:accent4>
    <a:accent5>
      <a:srgbClr val="EB7300"/>
    </a:accent5>
    <a:accent6>
      <a:srgbClr val="EEEEEE"/>
    </a:accent6>
    <a:hlink>
      <a:srgbClr val="36AC73"/>
    </a:hlink>
    <a:folHlink>
      <a:srgbClr val="7DD6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Words>167</Words>
  <Application>Microsoft Office PowerPoint</Application>
  <PresentationFormat>On-screen Show (4:3)</PresentationFormat>
  <Paragraphs>99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Stibbe_screen_blank</vt:lpstr>
      <vt:lpstr>Stibbe_paper-examples</vt:lpstr>
      <vt:lpstr>Kernpunten Omgevingswet</vt:lpstr>
      <vt:lpstr>Trends omgevingsrecht</vt:lpstr>
      <vt:lpstr>Trends omgevingsrecht</vt:lpstr>
      <vt:lpstr>Trends omgevingsrecht</vt:lpstr>
      <vt:lpstr>Trends omgevingsrecht</vt:lpstr>
      <vt:lpstr>Trends omgevingsrecht</vt:lpstr>
      <vt:lpstr>Trends omgevingsrecht</vt:lpstr>
      <vt:lpstr>Trends omgevingsrecht</vt:lpstr>
      <vt:lpstr>De Omgevingswet</vt:lpstr>
      <vt:lpstr>De Omgevingswet</vt:lpstr>
      <vt:lpstr>De Omgevingswet</vt:lpstr>
      <vt:lpstr>De Omgevingswet</vt:lpstr>
      <vt:lpstr>De Omgevingswet</vt:lpstr>
      <vt:lpstr>Omgevingsplan (1/3)</vt:lpstr>
      <vt:lpstr>Omgevingsplan (2/3)</vt:lpstr>
      <vt:lpstr>Omgevingsplan (3/3)</vt:lpstr>
      <vt:lpstr>Omgevingsvergunning</vt:lpstr>
      <vt:lpstr>Gaat de Omgevingswet ons helpen?</vt:lpstr>
      <vt:lpstr>Gaat de Omgevingswet ons helpen?</vt:lpstr>
      <vt:lpstr>Gaat de Omgevingswet ons helpen?</vt:lpstr>
      <vt:lpstr>Gaat de Omgevingswet ons helpen?</vt:lpstr>
      <vt:lpstr>Meer weten?  www.pgomgevingswet.nl</vt:lpstr>
      <vt:lpstr>Meer weten?  www.stibbeblog.nl</vt:lpstr>
      <vt:lpstr>Contact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Language">
    <vt:lpwstr>UK</vt:lpwstr>
  </property>
  <property fmtid="{D5CDD505-2E9C-101B-9397-08002B2CF9AE}" pid="3" name="vType">
    <vt:lpwstr>Stibbe_presentatie</vt:lpwstr>
  </property>
  <property fmtid="{D5CDD505-2E9C-101B-9397-08002B2CF9AE}" pid="4" name="vState">
    <vt:lpwstr>New</vt:lpwstr>
  </property>
  <property fmtid="{D5CDD505-2E9C-101B-9397-08002B2CF9AE}" pid="5" name="vFooter">
    <vt:lpwstr/>
  </property>
  <property fmtid="{D5CDD505-2E9C-101B-9397-08002B2CF9AE}" pid="6" name="vImage">
    <vt:lpwstr>tram</vt:lpwstr>
  </property>
  <property fmtid="{D5CDD505-2E9C-101B-9397-08002B2CF9AE}" pid="7" name="vTopImage">
    <vt:lpwstr>tram</vt:lpwstr>
  </property>
  <property fmtid="{D5CDD505-2E9C-101B-9397-08002B2CF9AE}" pid="8" name="vPType">
    <vt:lpwstr>screen</vt:lpwstr>
  </property>
  <property fmtid="{D5CDD505-2E9C-101B-9397-08002B2CF9AE}" pid="9" name="vTitle">
    <vt:lpwstr/>
  </property>
  <property fmtid="{D5CDD505-2E9C-101B-9397-08002B2CF9AE}" pid="10" name="vSubtitle">
    <vt:lpwstr/>
  </property>
</Properties>
</file>