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docProps/app.xml" ContentType="application/vnd.openxmlformats-officedocument.extended-properties+xml"/>
  <Default Extension="png" ContentType="image/png"/>
  <Default Extension="tmp" ContentType="image/jpeg"/>
  <Default Extension="jpeg" ContentType="image/jpeg"/>
  <Default Extension="rels" ContentType="application/vnd.openxmlformats-package.relationships+xml"/>
  <Default Extension="xml" ContentType="application/xml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7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</p:sldIdLst>
  <p:sldSz cx="12198350" cy="6858000"/>
  <p:notesSz cx="6735763" cy="9866313"/>
  <p:custDataLst>
    <p:tags r:id="rId20"/>
  </p:custDataLst>
  <p:defaultTextStyle>
    <a:defPPr>
      <a:defRPr lang="nl-NL"/>
    </a:defPPr>
    <a:lvl1pPr marL="0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7CD24E65-0385-48FC-9D53-5363C05619E9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73"/>
            <p14:sldId id="266"/>
            <p14:sldId id="267"/>
            <p14:sldId id="268"/>
            <p14:sldId id="269"/>
            <p14:sldId id="270"/>
            <p14:sldId id="271"/>
            <p14:sldId id="272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33"/>
    <a:srgbClr val="F3E500"/>
    <a:srgbClr val="D9D9D9"/>
    <a:srgbClr val="FFFFFF"/>
    <a:srgbClr val="8FB6B0"/>
    <a:srgbClr val="4B5F5C"/>
    <a:srgbClr val="89B2AC"/>
    <a:srgbClr val="E4185D"/>
    <a:srgbClr val="EF8D99"/>
    <a:srgbClr val="109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6" autoAdjust="0"/>
    <p:restoredTop sz="94629" autoAdjust="0"/>
  </p:normalViewPr>
  <p:slideViewPr>
    <p:cSldViewPr>
      <p:cViewPr>
        <p:scale>
          <a:sx n="66" d="100"/>
          <a:sy n="66" d="100"/>
        </p:scale>
        <p:origin x="-2124" y="-1092"/>
      </p:cViewPr>
      <p:guideLst>
        <p:guide orient="horz" pos="2160"/>
        <p:guide pos="3842"/>
      </p:guideLst>
    </p:cSldViewPr>
  </p:slideViewPr>
  <p:outlineViewPr>
    <p:cViewPr>
      <p:scale>
        <a:sx n="33" d="100"/>
        <a:sy n="33" d="100"/>
      </p:scale>
      <p:origin x="0" y="2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9640"/>
    </p:cViewPr>
  </p:sorterViewPr>
  <p:notesViewPr>
    <p:cSldViewPr>
      <p:cViewPr varScale="1">
        <p:scale>
          <a:sx n="79" d="100"/>
          <a:sy n="79" d="100"/>
        </p:scale>
        <p:origin x="-2550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2" Type="http://schemas.openxmlformats.org/officeDocument/2006/relationships/slide" Target="slides/slide1.xml" />
  <Relationship Id="rId3" Type="http://schemas.openxmlformats.org/officeDocument/2006/relationships/slide" Target="slides/slide2.xml" />
  <Relationship Id="rId4" Type="http://schemas.openxmlformats.org/officeDocument/2006/relationships/slide" Target="slides/slide3.xml" />
  <Relationship Id="rId5" Type="http://schemas.openxmlformats.org/officeDocument/2006/relationships/slide" Target="slides/slide4.xml" />
  <Relationship Id="rId6" Type="http://schemas.openxmlformats.org/officeDocument/2006/relationships/slide" Target="slides/slide5.xml" />
  <Relationship Id="rId7" Type="http://schemas.openxmlformats.org/officeDocument/2006/relationships/slide" Target="slides/slide6.xml" />
  <Relationship Id="rId8" Type="http://schemas.openxmlformats.org/officeDocument/2006/relationships/slide" Target="slides/slide7.xml" />
  <Relationship Id="rId9" Type="http://schemas.openxmlformats.org/officeDocument/2006/relationships/slide" Target="slides/slide8.xml" />
  <Relationship Id="rId10" Type="http://schemas.openxmlformats.org/officeDocument/2006/relationships/slide" Target="slides/slide9.xml" />
  <Relationship Id="rId11" Type="http://schemas.openxmlformats.org/officeDocument/2006/relationships/slide" Target="slides/slide10.xml" />
  <Relationship Id="rId12" Type="http://schemas.openxmlformats.org/officeDocument/2006/relationships/slide" Target="slides/slide11.xml" />
  <Relationship Id="rId13" Type="http://schemas.openxmlformats.org/officeDocument/2006/relationships/slide" Target="slides/slide12.xml" />
  <Relationship Id="rId14" Type="http://schemas.openxmlformats.org/officeDocument/2006/relationships/slide" Target="slides/slide13.xml" />
  <Relationship Id="rId15" Type="http://schemas.openxmlformats.org/officeDocument/2006/relationships/slide" Target="slides/slide14.xml" />
  <Relationship Id="rId16" Type="http://schemas.openxmlformats.org/officeDocument/2006/relationships/slide" Target="slides/slide15.xml" />
  <Relationship Id="rId17" Type="http://schemas.openxmlformats.org/officeDocument/2006/relationships/slide" Target="slides/slide16.xml" />
  <Relationship Id="rId18" Type="http://schemas.openxmlformats.org/officeDocument/2006/relationships/notesMaster" Target="notesMasters/notesMaster1.xml" />
  <Relationship Id="rId21" Type="http://schemas.openxmlformats.org/officeDocument/2006/relationships/presProps" Target="presProps.xml" />
  <Relationship Id="rId20" Type="http://schemas.openxmlformats.org/officeDocument/2006/relationships/tags" Target="tags/tag1.xml" />
  <Relationship Id="rId1" Type="http://schemas.openxmlformats.org/officeDocument/2006/relationships/slideMaster" Target="slideMasters/slideMaster1.xml" />
  <Relationship Id="rId24" Type="http://schemas.openxmlformats.org/officeDocument/2006/relationships/tableStyles" Target="tableStyles.xml" />
  <Relationship Id="rId23" Type="http://schemas.openxmlformats.org/officeDocument/2006/relationships/theme" Target="theme/theme1.xml" />
  <Relationship Id="rId19" Type="http://schemas.openxmlformats.org/officeDocument/2006/relationships/handoutMaster" Target="handoutMasters/handoutMaster1.xml" />
  <Relationship Id="rId22" Type="http://schemas.openxmlformats.org/officeDocument/2006/relationships/viewProps" Target="viewProps.xml" />
</Relationships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3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AFB9B-0ED2-4167-A31F-E30507811729}" type="datetimeFigureOut">
              <a:rPr lang="en-GB" smtClean="0"/>
              <a:t>24/05/2016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20BE2-084E-4339-8BE0-05D37CD10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386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AE301-D851-4A99-B4BA-06B10535E50B}" type="datetimeFigureOut">
              <a:rPr lang="nl-NL" smtClean="0"/>
              <a:t>24-5-2016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4CED4-CBC8-4247-8848-BEF4D8642FD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85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5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12195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12195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12195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12195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12195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12195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12195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12195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1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0.xml" />
  <Relationship Id="rId1" Type="http://schemas.openxmlformats.org/officeDocument/2006/relationships/notesMaster" Target="../notesMasters/notesMaster1.xml" />
</Relationships>
</file>

<file path=ppt/notesSlides/_rels/notesSlide1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1.xml" />
  <Relationship Id="rId1" Type="http://schemas.openxmlformats.org/officeDocument/2006/relationships/notesMaster" Target="../notesMasters/notesMaster1.xml" />
</Relationships>
</file>

<file path=ppt/notesSlides/_rels/notesSlide1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2.xml" />
  <Relationship Id="rId1" Type="http://schemas.openxmlformats.org/officeDocument/2006/relationships/notesMaster" Target="../notesMasters/notesMaster1.xml" />
</Relationships>
</file>

<file path=ppt/notesSlides/_rels/notesSlide1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3.xml" />
  <Relationship Id="rId1" Type="http://schemas.openxmlformats.org/officeDocument/2006/relationships/notesMaster" Target="../notesMasters/notesMaster1.xml" />
</Relationships>
</file>

<file path=ppt/notesSlides/_rels/notesSlide1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4.xml" />
  <Relationship Id="rId1" Type="http://schemas.openxmlformats.org/officeDocument/2006/relationships/notesMaster" Target="../notesMasters/notesMaster1.xml" />
</Relationships>
</file>

<file path=ppt/notesSlides/_rels/notesSlide1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5.xml" />
  <Relationship Id="rId1" Type="http://schemas.openxmlformats.org/officeDocument/2006/relationships/notesMaster" Target="../notesMasters/notesMaster1.xml" />
</Relationships>
</file>

<file path=ppt/notesSlides/_rels/notesSlide1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6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6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_rels/notesSlide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9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106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718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953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5190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609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866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518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47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88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978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69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054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727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6581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213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470760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png" /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9.png" />
  <Relationship Id="rId2" Type="http://schemas.openxmlformats.org/officeDocument/2006/relationships/image" Target="../media/image8.png" />
  <Relationship Id="rId1" Type="http://schemas.openxmlformats.org/officeDocument/2006/relationships/slideMaster" Target="../slideMasters/slideMaster1.xml" />
  <Relationship Id="rId4" Type="http://schemas.openxmlformats.org/officeDocument/2006/relationships/image" Target="../media/image10.png" />
</Relationships>
</file>

<file path=ppt/slideLayouts/_rels/slideLayout1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image" Target="../media/image10.png" />
  <Relationship Id="rId1" Type="http://schemas.openxmlformats.org/officeDocument/2006/relationships/slideMaster" Target="../slideMasters/slideMaster1.xml" />
  <Relationship Id="rId5" Type="http://schemas.openxmlformats.org/officeDocument/2006/relationships/image" Target="../media/image6.png" />
  <Relationship Id="rId4" Type="http://schemas.openxmlformats.org/officeDocument/2006/relationships/image" Target="../media/image5.png" />
</Relationships>
</file>

<file path=ppt/slideLayouts/_rels/slideLayout12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0.png" />
  <Relationship Id="rId1" Type="http://schemas.openxmlformats.org/officeDocument/2006/relationships/slideMaster" Target="../slideMasters/slideMaster1.xml" />
</Relationships>
</file>

<file path=ppt/slideLayouts/_rels/slideLayout1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1.xml" />
  <Relationship Id="rId4" Type="http://schemas.openxmlformats.org/officeDocument/2006/relationships/image" Target="../media/image6.png" />
</Relationships>
</file>

<file path=ppt/slideLayouts/_rels/slideLayout1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1.xml" />
  <Relationship Id="rId5" Type="http://schemas.openxmlformats.org/officeDocument/2006/relationships/image" Target="../media/image7.png" />
  <Relationship Id="rId4" Type="http://schemas.openxmlformats.org/officeDocument/2006/relationships/image" Target="../media/image6.png" />
</Relationships>
</file>

<file path=ppt/slideLayouts/_rels/slideLayout1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1.xml" />
  <Relationship Id="rId5" Type="http://schemas.openxmlformats.org/officeDocument/2006/relationships/image" Target="../media/image7.png" />
  <Relationship Id="rId4" Type="http://schemas.openxmlformats.org/officeDocument/2006/relationships/image" Target="../media/image6.png" />
</Relationships>
</file>

<file path=ppt/slideLayouts/_rels/slideLayout17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7.png" />
  <Relationship Id="rId1" Type="http://schemas.openxmlformats.org/officeDocument/2006/relationships/slideMaster" Target="../slideMasters/slideMaster1.xml" />
</Relationships>
</file>

<file path=ppt/slideLayouts/_rels/slideLayout1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3.png" /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png" /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png" /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1.xml" />
  <Relationship Id="rId4" Type="http://schemas.openxmlformats.org/officeDocument/2006/relationships/image" Target="../media/image6.png" />
</Relationships>
</file>

<file path=ppt/slideLayouts/_rels/slideLayout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1.xml" />
  <Relationship Id="rId6" Type="http://schemas.openxmlformats.org/officeDocument/2006/relationships/image" Target="../media/image8.png" />
  <Relationship Id="rId5" Type="http://schemas.openxmlformats.org/officeDocument/2006/relationships/image" Target="../media/image7.png" />
  <Relationship Id="rId4" Type="http://schemas.openxmlformats.org/officeDocument/2006/relationships/image" Target="../media/image6.png" />
</Relationships>
</file>

<file path=ppt/slideLayouts/_rels/slideLayout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1.xml" />
  <Relationship Id="rId4" Type="http://schemas.openxmlformats.org/officeDocument/2006/relationships/image" Target="../media/image6.png" />
</Relationships>
</file>

<file path=ppt/slideLayouts/_rels/slideLayout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9.png" />
  <Relationship Id="rId2" Type="http://schemas.openxmlformats.org/officeDocument/2006/relationships/image" Target="../media/image8.png" />
  <Relationship Id="rId1" Type="http://schemas.openxmlformats.org/officeDocument/2006/relationships/slideMaster" Target="../slideMasters/slideMaster1.xml" />
  <Relationship Id="rId4" Type="http://schemas.openxmlformats.org/officeDocument/2006/relationships/image" Target="../media/image10.png" />
</Relationships>
</file>

<file path=ppt/slideLayouts/_rels/slideLayout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8.png" />
  <Relationship Id="rId2" Type="http://schemas.openxmlformats.org/officeDocument/2006/relationships/image" Target="../media/image7.png" /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5733256"/>
            <a:ext cx="1219835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en-GB"/>
          </a:p>
        </p:txBody>
      </p:sp>
      <p:pic>
        <p:nvPicPr>
          <p:cNvPr id="15" name="sSubtit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25" name="Tekstvak 24"/>
          <p:cNvSpPr txBox="1"/>
          <p:nvPr userDrawn="1"/>
        </p:nvSpPr>
        <p:spPr>
          <a:xfrm>
            <a:off x="9483551" y="-383269"/>
            <a:ext cx="27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TITEL SLIDE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8800" y="2959200"/>
            <a:ext cx="9111600" cy="507600"/>
          </a:xfrm>
        </p:spPr>
        <p:txBody>
          <a:bodyPr>
            <a:noAutofit/>
          </a:bodyPr>
          <a:lstStyle>
            <a:lvl1pPr>
              <a:spcBef>
                <a:spcPts val="936"/>
              </a:spcBef>
              <a:defRPr sz="3900" b="1" i="0" cap="all" baseline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58800" y="3456000"/>
            <a:ext cx="9111600" cy="5076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936"/>
              </a:spcBef>
              <a:buNone/>
              <a:defRPr sz="3900" b="1" i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nl-NL" dirty="0" smtClean="0"/>
              <a:t>SUBTITEL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3"/>
          </p:nvPr>
        </p:nvSpPr>
        <p:spPr>
          <a:xfrm>
            <a:off x="684000" y="4582800"/>
            <a:ext cx="7272000" cy="576000"/>
          </a:xfrm>
        </p:spPr>
        <p:txBody>
          <a:bodyPr/>
          <a:lstStyle>
            <a:lvl1pPr>
              <a:defRPr cap="all" baseline="0"/>
            </a:lvl1pPr>
          </a:lstStyle>
          <a:p>
            <a:fld id="{982D7677-5532-44E8-A57B-223C4CE3291A}" type="datetimeFigureOut">
              <a:rPr lang="nl-NL" smtClean="0"/>
              <a:pPr/>
              <a:t>24-5-2016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04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12198350" cy="6247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609768" indent="0">
              <a:buNone/>
              <a:defRPr sz="3700"/>
            </a:lvl2pPr>
            <a:lvl3pPr marL="1219535" indent="0">
              <a:buNone/>
              <a:defRPr sz="3200"/>
            </a:lvl3pPr>
            <a:lvl4pPr marL="1829303" indent="0">
              <a:buNone/>
              <a:defRPr sz="2700"/>
            </a:lvl4pPr>
            <a:lvl5pPr marL="2439071" indent="0">
              <a:buNone/>
              <a:defRPr sz="2700"/>
            </a:lvl5pPr>
            <a:lvl6pPr marL="3048838" indent="0">
              <a:buNone/>
              <a:defRPr sz="2700"/>
            </a:lvl6pPr>
            <a:lvl7pPr marL="3658606" indent="0">
              <a:buNone/>
              <a:defRPr sz="2700"/>
            </a:lvl7pPr>
            <a:lvl8pPr marL="4268373" indent="0">
              <a:buNone/>
              <a:defRPr sz="2700"/>
            </a:lvl8pPr>
            <a:lvl9pPr marL="4878141" indent="0">
              <a:buNone/>
              <a:defRPr sz="2700"/>
            </a:lvl9pPr>
          </a:lstStyle>
          <a:p>
            <a:r>
              <a:rPr lang="nl-NL" dirty="0" smtClean="0"/>
              <a:t>KLIK OM EEN AFBEELDING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IN TE 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85215" y="559469"/>
            <a:ext cx="7713135" cy="1333360"/>
          </a:xfrm>
        </p:spPr>
        <p:txBody>
          <a:bodyPr anchor="t">
            <a:normAutofit/>
          </a:bodyPr>
          <a:lstStyle>
            <a:lvl1pPr>
              <a:defRPr sz="35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17000"/>
                    </a:prst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nl-NL" dirty="0" smtClean="0"/>
              <a:t>TITEL</a:t>
            </a: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500263" y="1034344"/>
            <a:ext cx="7698087" cy="846667"/>
          </a:xfrm>
        </p:spPr>
        <p:txBody>
          <a:bodyPr>
            <a:noAutofit/>
          </a:bodyPr>
          <a:lstStyle>
            <a:lvl1pPr marL="0" indent="0" algn="l" defTabSz="1219535" rtl="0" eaLnBrk="1" latinLnBrk="0" hangingPunct="1">
              <a:spcBef>
                <a:spcPct val="0"/>
              </a:spcBef>
              <a:buNone/>
              <a:defRPr lang="nl-NL" sz="3500" kern="1200" dirty="0" smtClean="0">
                <a:solidFill>
                  <a:schemeClr val="bg2"/>
                </a:solidFill>
                <a:effectLst>
                  <a:outerShdw blurRad="152400" algn="ctr" rotWithShape="0">
                    <a:prstClr val="black">
                      <a:alpha val="10000"/>
                    </a:prst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nl-NL" dirty="0" smtClean="0"/>
              <a:t>SUBTITEL</a:t>
            </a:r>
          </a:p>
        </p:txBody>
      </p:sp>
      <p:grpSp>
        <p:nvGrpSpPr>
          <p:cNvPr id="81" name="Instructie afbeelding"/>
          <p:cNvGrpSpPr/>
          <p:nvPr userDrawn="1"/>
        </p:nvGrpSpPr>
        <p:grpSpPr>
          <a:xfrm>
            <a:off x="12309443" y="-100346"/>
            <a:ext cx="2829166" cy="6957092"/>
            <a:chOff x="12309443" y="-100346"/>
            <a:chExt cx="2829166" cy="6957092"/>
          </a:xfrm>
        </p:grpSpPr>
        <p:sp>
          <p:nvSpPr>
            <p:cNvPr id="82" name="Rechthoek 81"/>
            <p:cNvSpPr/>
            <p:nvPr userDrawn="1"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83" name="Tekstvak 33"/>
            <p:cNvSpPr txBox="1"/>
            <p:nvPr userDrawn="1"/>
          </p:nvSpPr>
          <p:spPr>
            <a:xfrm>
              <a:off x="12494588" y="888538"/>
              <a:ext cx="255869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Klik op het icoon om een afbeelding</a:t>
              </a:r>
              <a:b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 te voegen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4" name="Tekstvak 33"/>
            <p:cNvSpPr txBox="1"/>
            <p:nvPr userDrawn="1"/>
          </p:nvSpPr>
          <p:spPr>
            <a:xfrm>
              <a:off x="12494588" y="2792939"/>
              <a:ext cx="2558692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de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die u wilt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invoegen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en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op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Invoegen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’</a:t>
              </a:r>
              <a:endPara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5" name="Ovaal 84"/>
            <p:cNvSpPr/>
            <p:nvPr userDrawn="1"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86" name="Ovaal 85"/>
            <p:cNvSpPr/>
            <p:nvPr userDrawn="1"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87" name="Rechte verbindingslijn 86"/>
            <p:cNvCxnSpPr/>
            <p:nvPr userDrawn="1"/>
          </p:nvCxnSpPr>
          <p:spPr>
            <a:xfrm>
              <a:off x="12496666" y="288269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88" name="Rechte verbindingslijn 87"/>
            <p:cNvCxnSpPr/>
            <p:nvPr userDrawn="1"/>
          </p:nvCxnSpPr>
          <p:spPr>
            <a:xfrm>
              <a:off x="12496327" y="2167521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89" name="Rechte verbindingslijn 88"/>
            <p:cNvCxnSpPr/>
            <p:nvPr userDrawn="1"/>
          </p:nvCxnSpPr>
          <p:spPr>
            <a:xfrm>
              <a:off x="12496666" y="4022832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90" name="Icoontje afbeeldi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5025" y="1459905"/>
              <a:ext cx="521075" cy="521075"/>
            </a:xfrm>
            <a:prstGeom prst="rect">
              <a:avLst/>
            </a:prstGeom>
          </p:spPr>
        </p:pic>
        <p:sp>
          <p:nvSpPr>
            <p:cNvPr id="91" name="Tekstvak 33"/>
            <p:cNvSpPr txBox="1"/>
            <p:nvPr userDrawn="1"/>
          </p:nvSpPr>
          <p:spPr>
            <a:xfrm>
              <a:off x="12494588" y="4699050"/>
              <a:ext cx="2558692" cy="7219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Klik met de rechter </a:t>
              </a:r>
              <a:r>
                <a:rPr lang="nl-NL" sz="1200" kern="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muis-knop</a:t>
              </a: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op de miniatuurweergave van de dia en kies </a:t>
              </a:r>
              <a:r>
                <a:rPr lang="nl-NL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‘Dia herstellen’</a:t>
              </a:r>
            </a:p>
          </p:txBody>
        </p:sp>
        <p:sp>
          <p:nvSpPr>
            <p:cNvPr id="92" name="Ovaal 91"/>
            <p:cNvSpPr/>
            <p:nvPr userDrawn="1"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93" name="Rechte verbindingslijn 92"/>
            <p:cNvCxnSpPr/>
            <p:nvPr userDrawn="1"/>
          </p:nvCxnSpPr>
          <p:spPr>
            <a:xfrm>
              <a:off x="12496666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05025" y="5425239"/>
              <a:ext cx="1992342" cy="106098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</p:pic>
        <p:sp>
          <p:nvSpPr>
            <p:cNvPr id="96" name="Rechthoek 95"/>
            <p:cNvSpPr/>
            <p:nvPr/>
          </p:nvSpPr>
          <p:spPr>
            <a:xfrm>
              <a:off x="13173515" y="6054427"/>
              <a:ext cx="1957909" cy="536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ep 96"/>
            <p:cNvGrpSpPr/>
            <p:nvPr/>
          </p:nvGrpSpPr>
          <p:grpSpPr>
            <a:xfrm>
              <a:off x="13169332" y="6054428"/>
              <a:ext cx="1969277" cy="542924"/>
              <a:chOff x="13164976" y="6054428"/>
              <a:chExt cx="1969277" cy="542924"/>
            </a:xfrm>
          </p:grpSpPr>
          <p:sp>
            <p:nvSpPr>
              <p:cNvPr id="105" name="Rechthoek 104"/>
              <p:cNvSpPr/>
              <p:nvPr/>
            </p:nvSpPr>
            <p:spPr>
              <a:xfrm>
                <a:off x="13164976" y="6054428"/>
                <a:ext cx="1969277" cy="542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ep 105"/>
              <p:cNvGrpSpPr/>
              <p:nvPr/>
            </p:nvGrpSpPr>
            <p:grpSpPr>
              <a:xfrm>
                <a:off x="13214777" y="6112607"/>
                <a:ext cx="145227" cy="129517"/>
                <a:chOff x="12287399" y="5999447"/>
                <a:chExt cx="194830" cy="173755"/>
              </a:xfrm>
            </p:grpSpPr>
            <p:sp>
              <p:nvSpPr>
                <p:cNvPr id="109" name="Afgeronde rechthoek 108"/>
                <p:cNvSpPr/>
                <p:nvPr/>
              </p:nvSpPr>
              <p:spPr>
                <a:xfrm>
                  <a:off x="12287399" y="5999447"/>
                  <a:ext cx="194830" cy="173755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hthoek 109"/>
                <p:cNvSpPr/>
                <p:nvPr/>
              </p:nvSpPr>
              <p:spPr>
                <a:xfrm>
                  <a:off x="12309962" y="6064143"/>
                  <a:ext cx="67808" cy="888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hthoek 110"/>
                <p:cNvSpPr/>
                <p:nvPr/>
              </p:nvSpPr>
              <p:spPr>
                <a:xfrm>
                  <a:off x="12311695" y="6025633"/>
                  <a:ext cx="144676" cy="1938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hthoek 111"/>
                <p:cNvSpPr/>
                <p:nvPr/>
              </p:nvSpPr>
              <p:spPr>
                <a:xfrm>
                  <a:off x="12394634" y="6067091"/>
                  <a:ext cx="61356" cy="1204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hthoek 112"/>
                <p:cNvSpPr/>
                <p:nvPr/>
              </p:nvSpPr>
              <p:spPr>
                <a:xfrm>
                  <a:off x="12398009" y="6099631"/>
                  <a:ext cx="41906" cy="1324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hthoek 113"/>
                <p:cNvSpPr/>
                <p:nvPr/>
              </p:nvSpPr>
              <p:spPr>
                <a:xfrm>
                  <a:off x="12394634" y="6135009"/>
                  <a:ext cx="61356" cy="1204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Rechthoek 106"/>
              <p:cNvSpPr/>
              <p:nvPr/>
            </p:nvSpPr>
            <p:spPr>
              <a:xfrm>
                <a:off x="13424745" y="6062530"/>
                <a:ext cx="64152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 err="1" smtClean="0"/>
                  <a:t>Indeling</a:t>
                </a:r>
                <a:endParaRPr lang="en-US" sz="1100" dirty="0"/>
              </a:p>
            </p:txBody>
          </p:sp>
          <p:sp>
            <p:nvSpPr>
              <p:cNvPr id="108" name="Gelijkbenige driehoek 107"/>
              <p:cNvSpPr/>
              <p:nvPr/>
            </p:nvSpPr>
            <p:spPr>
              <a:xfrm rot="5400000">
                <a:off x="14952381" y="6150144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Afgeronde rechthoek 97"/>
            <p:cNvSpPr/>
            <p:nvPr/>
          </p:nvSpPr>
          <p:spPr>
            <a:xfrm>
              <a:off x="13173515" y="6322741"/>
              <a:ext cx="1957910" cy="268314"/>
            </a:xfrm>
            <a:prstGeom prst="roundRect">
              <a:avLst/>
            </a:prstGeom>
            <a:gradFill>
              <a:gsLst>
                <a:gs pos="0">
                  <a:srgbClr val="FFF2BD"/>
                </a:gs>
                <a:gs pos="34000">
                  <a:srgbClr val="FFE98B"/>
                </a:gs>
                <a:gs pos="78000">
                  <a:srgbClr val="FFF5C9"/>
                </a:gs>
                <a:gs pos="59000">
                  <a:srgbClr val="FFE98B"/>
                </a:gs>
              </a:gsLst>
              <a:lin ang="5400000" scaled="0"/>
            </a:gra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tlCol="0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</a:rPr>
                <a:t>Dia</a:t>
              </a:r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herstellen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0174" y="6446814"/>
              <a:ext cx="178436" cy="288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0" name="Groep 99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101" name="Afgeronde rechthoek 100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 err="1" smtClean="0"/>
                  <a:t>Invoegen</a:t>
                </a:r>
                <a:endParaRPr lang="en-GB" dirty="0"/>
              </a:p>
            </p:txBody>
          </p:sp>
          <p:cxnSp>
            <p:nvCxnSpPr>
              <p:cNvPr id="103" name="Rechte verbindingslijn 102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Gelijkbenige driehoek 103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6" name="Tekstvak 115"/>
          <p:cNvSpPr txBox="1"/>
          <p:nvPr userDrawn="1"/>
        </p:nvSpPr>
        <p:spPr>
          <a:xfrm>
            <a:off x="7395319" y="-383269"/>
            <a:ext cx="480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MENU</a:t>
            </a:r>
            <a:r>
              <a:rPr lang="nl-NL" sz="18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SLIDE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grafie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4642" y="368160"/>
            <a:ext cx="5402412" cy="1524669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nl-NL" dirty="0" smtClean="0"/>
              <a:t>KLIK OM EEN TITEL IN TE VOEGEN</a:t>
            </a:r>
            <a:endParaRPr lang="en-GB" dirty="0"/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0"/>
          </p:nvPr>
        </p:nvSpPr>
        <p:spPr>
          <a:xfrm>
            <a:off x="527657" y="1988840"/>
            <a:ext cx="5379396" cy="4211968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quarter" idx="11" hasCustomPrompt="1"/>
          </p:nvPr>
        </p:nvSpPr>
        <p:spPr>
          <a:xfrm>
            <a:off x="6099175" y="514176"/>
            <a:ext cx="5446064" cy="521908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EEN GRAFIEK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IN TE VOEGEN</a:t>
            </a:r>
            <a:endParaRPr lang="en-GB" dirty="0"/>
          </a:p>
        </p:txBody>
      </p:sp>
      <p:grpSp>
        <p:nvGrpSpPr>
          <p:cNvPr id="185" name="Instructie grafiek"/>
          <p:cNvGrpSpPr/>
          <p:nvPr userDrawn="1"/>
        </p:nvGrpSpPr>
        <p:grpSpPr>
          <a:xfrm>
            <a:off x="12304477" y="-100346"/>
            <a:ext cx="2790696" cy="6959240"/>
            <a:chOff x="12304477" y="-100346"/>
            <a:chExt cx="2790696" cy="6959240"/>
          </a:xfrm>
        </p:grpSpPr>
        <p:sp>
          <p:nvSpPr>
            <p:cNvPr id="186" name="Rechthoek 185"/>
            <p:cNvSpPr/>
            <p:nvPr userDrawn="1"/>
          </p:nvSpPr>
          <p:spPr>
            <a:xfrm>
              <a:off x="12304477" y="4597047"/>
              <a:ext cx="2773430" cy="4128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r>
                <a:rPr lang="nl-NL" sz="1600" b="1" kern="0" cap="all" dirty="0">
                  <a:solidFill>
                    <a:schemeClr val="tx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Grafiek Bewerken</a:t>
              </a:r>
            </a:p>
          </p:txBody>
        </p:sp>
        <p:sp>
          <p:nvSpPr>
            <p:cNvPr id="187" name="Rechthoek 186"/>
            <p:cNvSpPr/>
            <p:nvPr userDrawn="1"/>
          </p:nvSpPr>
          <p:spPr>
            <a:xfrm>
              <a:off x="123217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r>
                <a:rPr lang="nl-NL" sz="1600" b="1" kern="0" cap="all" dirty="0">
                  <a:solidFill>
                    <a:schemeClr val="tx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GRAFIEK INVOEGEN</a:t>
              </a:r>
            </a:p>
          </p:txBody>
        </p:sp>
        <p:cxnSp>
          <p:nvCxnSpPr>
            <p:cNvPr id="188" name="Rechte verbindingslijn 187"/>
            <p:cNvCxnSpPr/>
            <p:nvPr userDrawn="1"/>
          </p:nvCxnSpPr>
          <p:spPr>
            <a:xfrm>
              <a:off x="12489700" y="5009853"/>
              <a:ext cx="255922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89" name="Tekstvak 33"/>
            <p:cNvSpPr txBox="1"/>
            <p:nvPr userDrawn="1"/>
          </p:nvSpPr>
          <p:spPr>
            <a:xfrm>
              <a:off x="12494462" y="5175274"/>
              <a:ext cx="2310671" cy="78045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lvl="0" fontAlgn="auto">
                <a:spcBef>
                  <a:spcPts val="0"/>
                </a:spcBef>
                <a:spcAft>
                  <a:spcPts val="0"/>
                </a:spcAft>
                <a:defRPr sz="1200" kern="0">
                  <a:latin typeface="Segoe UI Light" panose="020B0502040204020203" pitchFamily="34" charset="0"/>
                  <a:cs typeface="Segoe UI Light" panose="020B0502040204020203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5pPr>
              <a:lvl6pPr>
                <a:defRPr>
                  <a:latin typeface="Arial" charset="0"/>
                  <a:cs typeface="Arial" charset="0"/>
                </a:defRPr>
              </a:lvl6pPr>
              <a:lvl7pPr>
                <a:defRPr>
                  <a:latin typeface="Arial" charset="0"/>
                  <a:cs typeface="Arial" charset="0"/>
                </a:defRPr>
              </a:lvl7pPr>
              <a:lvl8pPr>
                <a:defRPr>
                  <a:latin typeface="Arial" charset="0"/>
                  <a:cs typeface="Arial" charset="0"/>
                </a:defRPr>
              </a:lvl8pPr>
              <a:lvl9pPr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nl-NL" dirty="0"/>
                <a:t>Selecteer de grafiek, klik op de rechter muisknop en kies </a:t>
              </a:r>
              <a:r>
                <a:rPr lang="nl-NL" dirty="0" smtClean="0"/>
                <a:t/>
              </a:r>
              <a:br>
                <a:rPr lang="nl-NL" dirty="0" smtClean="0"/>
              </a:br>
              <a:r>
                <a:rPr lang="nl-NL" b="1" dirty="0" smtClean="0"/>
                <a:t>‘</a:t>
              </a:r>
              <a:r>
                <a:rPr lang="nl-NL" b="1" dirty="0"/>
                <a:t>Gegevens bewerken’</a:t>
              </a:r>
            </a:p>
          </p:txBody>
        </p:sp>
        <p:sp>
          <p:nvSpPr>
            <p:cNvPr id="190" name="Tekstvak 33"/>
            <p:cNvSpPr txBox="1"/>
            <p:nvPr userDrawn="1"/>
          </p:nvSpPr>
          <p:spPr>
            <a:xfrm>
              <a:off x="12496081" y="888538"/>
              <a:ext cx="2327979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5pPr>
              <a:lvl6pPr>
                <a:defRPr>
                  <a:latin typeface="Arial" charset="0"/>
                  <a:cs typeface="Arial" charset="0"/>
                </a:defRPr>
              </a:lvl6pPr>
              <a:lvl7pPr>
                <a:defRPr>
                  <a:latin typeface="Arial" charset="0"/>
                  <a:cs typeface="Arial" charset="0"/>
                </a:defRPr>
              </a:lvl7pPr>
              <a:lvl8pPr>
                <a:defRPr>
                  <a:latin typeface="Arial" charset="0"/>
                  <a:cs typeface="Arial" charset="0"/>
                </a:defRPr>
              </a:lvl8pPr>
              <a:lvl9pPr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nl-NL" dirty="0"/>
                <a:t>Klik op het icoon om een grafiek </a:t>
              </a:r>
              <a:r>
                <a:rPr lang="nl-NL" dirty="0" smtClean="0"/>
                <a:t/>
              </a:r>
              <a:br>
                <a:rPr lang="nl-NL" dirty="0" smtClean="0"/>
              </a:br>
              <a:r>
                <a:rPr lang="nl-NL" dirty="0" smtClean="0"/>
                <a:t>in </a:t>
              </a:r>
              <a:r>
                <a:rPr lang="nl-NL" dirty="0"/>
                <a:t>te voegen</a:t>
              </a:r>
            </a:p>
          </p:txBody>
        </p:sp>
        <p:sp>
          <p:nvSpPr>
            <p:cNvPr id="191" name="Tekstvak 33"/>
            <p:cNvSpPr txBox="1"/>
            <p:nvPr userDrawn="1"/>
          </p:nvSpPr>
          <p:spPr>
            <a:xfrm>
              <a:off x="12496081" y="2792939"/>
              <a:ext cx="2327979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5pPr>
              <a:lvl6pPr>
                <a:defRPr>
                  <a:latin typeface="Arial" charset="0"/>
                  <a:cs typeface="Arial" charset="0"/>
                </a:defRPr>
              </a:lvl6pPr>
              <a:lvl7pPr>
                <a:defRPr>
                  <a:latin typeface="Arial" charset="0"/>
                  <a:cs typeface="Arial" charset="0"/>
                </a:defRPr>
              </a:lvl7pPr>
              <a:lvl8pPr>
                <a:defRPr>
                  <a:latin typeface="Arial" charset="0"/>
                  <a:cs typeface="Arial" charset="0"/>
                </a:defRPr>
              </a:lvl8pPr>
              <a:lvl9pPr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en-US" dirty="0" err="1"/>
                <a:t>Selecteer</a:t>
              </a:r>
              <a:r>
                <a:rPr lang="en-US" dirty="0"/>
                <a:t> de </a:t>
              </a:r>
              <a:r>
                <a:rPr lang="en-US" dirty="0" err="1"/>
                <a:t>grafiek</a:t>
              </a:r>
              <a:r>
                <a:rPr lang="en-US" dirty="0"/>
                <a:t> die u wilt </a:t>
              </a:r>
              <a:r>
                <a:rPr lang="en-US" dirty="0" err="1"/>
                <a:t>invoegen</a:t>
              </a:r>
              <a:r>
                <a:rPr lang="en-US" dirty="0"/>
                <a:t> </a:t>
              </a:r>
              <a:r>
                <a:rPr lang="en-US" dirty="0" err="1"/>
                <a:t>en</a:t>
              </a:r>
              <a:r>
                <a:rPr lang="en-US" dirty="0"/>
                <a:t> </a:t>
              </a:r>
              <a:r>
                <a:rPr lang="en-US" dirty="0" err="1"/>
                <a:t>klik</a:t>
              </a:r>
              <a:r>
                <a:rPr lang="en-US" dirty="0"/>
                <a:t> op </a:t>
              </a:r>
              <a:r>
                <a:rPr lang="en-US" b="1" dirty="0"/>
                <a:t>‘</a:t>
              </a:r>
              <a:r>
                <a:rPr lang="en-US" b="1" dirty="0" err="1"/>
                <a:t>Invoegen</a:t>
              </a:r>
              <a:r>
                <a:rPr lang="en-US" b="1" dirty="0"/>
                <a:t>’</a:t>
              </a:r>
              <a:endParaRPr lang="nl-NL" b="1" dirty="0"/>
            </a:p>
          </p:txBody>
        </p:sp>
        <p:sp>
          <p:nvSpPr>
            <p:cNvPr id="192" name="Ovaal 191"/>
            <p:cNvSpPr/>
            <p:nvPr userDrawn="1"/>
          </p:nvSpPr>
          <p:spPr>
            <a:xfrm>
              <a:off x="12496081" y="430361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algn="ctr"/>
              <a:r>
                <a:rPr lang="nl-NL" sz="140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93" name="Ovaal 192"/>
            <p:cNvSpPr/>
            <p:nvPr userDrawn="1"/>
          </p:nvSpPr>
          <p:spPr>
            <a:xfrm>
              <a:off x="12496081" y="2324902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algn="ctr"/>
              <a:r>
                <a:rPr lang="nl-NL" sz="140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94" name="Rechte verbindingslijn 193"/>
            <p:cNvCxnSpPr/>
            <p:nvPr userDrawn="1"/>
          </p:nvCxnSpPr>
          <p:spPr>
            <a:xfrm>
              <a:off x="12508966" y="285631"/>
              <a:ext cx="2539957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95" name="Rechte verbindingslijn 194"/>
            <p:cNvCxnSpPr/>
            <p:nvPr userDrawn="1"/>
          </p:nvCxnSpPr>
          <p:spPr>
            <a:xfrm>
              <a:off x="12508627" y="2167521"/>
              <a:ext cx="2540296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96" name="Rechte verbindingslijn 195"/>
            <p:cNvCxnSpPr/>
            <p:nvPr userDrawn="1"/>
          </p:nvCxnSpPr>
          <p:spPr>
            <a:xfrm>
              <a:off x="12478486" y="4022832"/>
              <a:ext cx="2570437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7" name="Groep 196"/>
            <p:cNvGrpSpPr/>
            <p:nvPr userDrawn="1"/>
          </p:nvGrpSpPr>
          <p:grpSpPr>
            <a:xfrm>
              <a:off x="12393537" y="1459904"/>
              <a:ext cx="689983" cy="573048"/>
              <a:chOff x="15171969" y="1587338"/>
              <a:chExt cx="755407" cy="627385"/>
            </a:xfrm>
          </p:grpSpPr>
          <p:sp>
            <p:nvSpPr>
              <p:cNvPr id="240" name="Rechthoek 962"/>
              <p:cNvSpPr/>
              <p:nvPr userDrawn="1"/>
            </p:nvSpPr>
            <p:spPr>
              <a:xfrm>
                <a:off x="15171969" y="2008934"/>
                <a:ext cx="755407" cy="205789"/>
              </a:xfrm>
              <a:custGeom>
                <a:avLst/>
                <a:gdLst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664132 w 664132"/>
                  <a:gd name="connsiteY2" fmla="*/ 27778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664132"/>
                  <a:gd name="connsiteY0" fmla="*/ 0 h 290487"/>
                  <a:gd name="connsiteX1" fmla="*/ 664132 w 664132"/>
                  <a:gd name="connsiteY1" fmla="*/ 0 h 290487"/>
                  <a:gd name="connsiteX2" fmla="*/ 333932 w 664132"/>
                  <a:gd name="connsiteY2" fmla="*/ 290487 h 290487"/>
                  <a:gd name="connsiteX3" fmla="*/ 0 w 664132"/>
                  <a:gd name="connsiteY3" fmla="*/ 277787 h 290487"/>
                  <a:gd name="connsiteX4" fmla="*/ 0 w 664132"/>
                  <a:gd name="connsiteY4" fmla="*/ 0 h 290487"/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575232 w 664132"/>
                  <a:gd name="connsiteY2" fmla="*/ 27143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708582"/>
                  <a:gd name="connsiteY0" fmla="*/ 0 h 277787"/>
                  <a:gd name="connsiteX1" fmla="*/ 708582 w 708582"/>
                  <a:gd name="connsiteY1" fmla="*/ 31750 h 277787"/>
                  <a:gd name="connsiteX2" fmla="*/ 575232 w 708582"/>
                  <a:gd name="connsiteY2" fmla="*/ 271437 h 277787"/>
                  <a:gd name="connsiteX3" fmla="*/ 0 w 708582"/>
                  <a:gd name="connsiteY3" fmla="*/ 277787 h 277787"/>
                  <a:gd name="connsiteX4" fmla="*/ 0 w 708582"/>
                  <a:gd name="connsiteY4" fmla="*/ 0 h 277787"/>
                  <a:gd name="connsiteX0" fmla="*/ 228600 w 708582"/>
                  <a:gd name="connsiteY0" fmla="*/ 6350 h 246037"/>
                  <a:gd name="connsiteX1" fmla="*/ 708582 w 708582"/>
                  <a:gd name="connsiteY1" fmla="*/ 0 h 246037"/>
                  <a:gd name="connsiteX2" fmla="*/ 575232 w 708582"/>
                  <a:gd name="connsiteY2" fmla="*/ 239687 h 246037"/>
                  <a:gd name="connsiteX3" fmla="*/ 0 w 708582"/>
                  <a:gd name="connsiteY3" fmla="*/ 246037 h 246037"/>
                  <a:gd name="connsiteX4" fmla="*/ 228600 w 708582"/>
                  <a:gd name="connsiteY4" fmla="*/ 6350 h 246037"/>
                  <a:gd name="connsiteX0" fmla="*/ 228600 w 778432"/>
                  <a:gd name="connsiteY0" fmla="*/ 0 h 239687"/>
                  <a:gd name="connsiteX1" fmla="*/ 778432 w 778432"/>
                  <a:gd name="connsiteY1" fmla="*/ 25400 h 239687"/>
                  <a:gd name="connsiteX2" fmla="*/ 575232 w 778432"/>
                  <a:gd name="connsiteY2" fmla="*/ 233337 h 239687"/>
                  <a:gd name="connsiteX3" fmla="*/ 0 w 778432"/>
                  <a:gd name="connsiteY3" fmla="*/ 239687 h 239687"/>
                  <a:gd name="connsiteX4" fmla="*/ 228600 w 778432"/>
                  <a:gd name="connsiteY4" fmla="*/ 0 h 239687"/>
                  <a:gd name="connsiteX0" fmla="*/ 228600 w 778432"/>
                  <a:gd name="connsiteY0" fmla="*/ 0 h 214287"/>
                  <a:gd name="connsiteX1" fmla="*/ 778432 w 778432"/>
                  <a:gd name="connsiteY1" fmla="*/ 0 h 214287"/>
                  <a:gd name="connsiteX2" fmla="*/ 575232 w 778432"/>
                  <a:gd name="connsiteY2" fmla="*/ 207937 h 214287"/>
                  <a:gd name="connsiteX3" fmla="*/ 0 w 778432"/>
                  <a:gd name="connsiteY3" fmla="*/ 214287 h 214287"/>
                  <a:gd name="connsiteX4" fmla="*/ 228600 w 778432"/>
                  <a:gd name="connsiteY4" fmla="*/ 0 h 214287"/>
                  <a:gd name="connsiteX0" fmla="*/ 228600 w 730724"/>
                  <a:gd name="connsiteY0" fmla="*/ 3975 h 218262"/>
                  <a:gd name="connsiteX1" fmla="*/ 730724 w 730724"/>
                  <a:gd name="connsiteY1" fmla="*/ 0 h 218262"/>
                  <a:gd name="connsiteX2" fmla="*/ 575232 w 730724"/>
                  <a:gd name="connsiteY2" fmla="*/ 211912 h 218262"/>
                  <a:gd name="connsiteX3" fmla="*/ 0 w 730724"/>
                  <a:gd name="connsiteY3" fmla="*/ 218262 h 218262"/>
                  <a:gd name="connsiteX4" fmla="*/ 228600 w 730724"/>
                  <a:gd name="connsiteY4" fmla="*/ 3975 h 218262"/>
                  <a:gd name="connsiteX0" fmla="*/ 252454 w 754578"/>
                  <a:gd name="connsiteY0" fmla="*/ 3975 h 211912"/>
                  <a:gd name="connsiteX1" fmla="*/ 754578 w 754578"/>
                  <a:gd name="connsiteY1" fmla="*/ 0 h 211912"/>
                  <a:gd name="connsiteX2" fmla="*/ 599086 w 754578"/>
                  <a:gd name="connsiteY2" fmla="*/ 211912 h 211912"/>
                  <a:gd name="connsiteX3" fmla="*/ 0 w 754578"/>
                  <a:gd name="connsiteY3" fmla="*/ 210311 h 211912"/>
                  <a:gd name="connsiteX4" fmla="*/ 252454 w 754578"/>
                  <a:gd name="connsiteY4" fmla="*/ 3975 h 211912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599086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754578"/>
                  <a:gd name="connsiteY0" fmla="*/ 0 h 223840"/>
                  <a:gd name="connsiteX1" fmla="*/ 754578 w 754578"/>
                  <a:gd name="connsiteY1" fmla="*/ 7952 h 223840"/>
                  <a:gd name="connsiteX2" fmla="*/ 654745 w 754578"/>
                  <a:gd name="connsiteY2" fmla="*/ 223840 h 223840"/>
                  <a:gd name="connsiteX3" fmla="*/ 0 w 754578"/>
                  <a:gd name="connsiteY3" fmla="*/ 218263 h 223840"/>
                  <a:gd name="connsiteX4" fmla="*/ 172941 w 754578"/>
                  <a:gd name="connsiteY4" fmla="*/ 0 h 223840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646793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818189"/>
                  <a:gd name="connsiteY0" fmla="*/ 0 h 219864"/>
                  <a:gd name="connsiteX1" fmla="*/ 818189 w 818189"/>
                  <a:gd name="connsiteY1" fmla="*/ 31806 h 219864"/>
                  <a:gd name="connsiteX2" fmla="*/ 646793 w 818189"/>
                  <a:gd name="connsiteY2" fmla="*/ 219864 h 219864"/>
                  <a:gd name="connsiteX3" fmla="*/ 0 w 818189"/>
                  <a:gd name="connsiteY3" fmla="*/ 218263 h 219864"/>
                  <a:gd name="connsiteX4" fmla="*/ 172941 w 818189"/>
                  <a:gd name="connsiteY4" fmla="*/ 0 h 219864"/>
                  <a:gd name="connsiteX0" fmla="*/ 172941 w 806262"/>
                  <a:gd name="connsiteY0" fmla="*/ 0 h 219864"/>
                  <a:gd name="connsiteX1" fmla="*/ 806262 w 806262"/>
                  <a:gd name="connsiteY1" fmla="*/ 11928 h 219864"/>
                  <a:gd name="connsiteX2" fmla="*/ 646793 w 806262"/>
                  <a:gd name="connsiteY2" fmla="*/ 219864 h 219864"/>
                  <a:gd name="connsiteX3" fmla="*/ 0 w 806262"/>
                  <a:gd name="connsiteY3" fmla="*/ 218263 h 219864"/>
                  <a:gd name="connsiteX4" fmla="*/ 172941 w 806262"/>
                  <a:gd name="connsiteY4" fmla="*/ 0 h 219864"/>
                  <a:gd name="connsiteX0" fmla="*/ 172941 w 798310"/>
                  <a:gd name="connsiteY0" fmla="*/ 0 h 219864"/>
                  <a:gd name="connsiteX1" fmla="*/ 798310 w 798310"/>
                  <a:gd name="connsiteY1" fmla="*/ 15903 h 219864"/>
                  <a:gd name="connsiteX2" fmla="*/ 646793 w 798310"/>
                  <a:gd name="connsiteY2" fmla="*/ 219864 h 219864"/>
                  <a:gd name="connsiteX3" fmla="*/ 0 w 798310"/>
                  <a:gd name="connsiteY3" fmla="*/ 218263 h 219864"/>
                  <a:gd name="connsiteX4" fmla="*/ 172941 w 798310"/>
                  <a:gd name="connsiteY4" fmla="*/ 0 h 219864"/>
                  <a:gd name="connsiteX0" fmla="*/ 172941 w 798310"/>
                  <a:gd name="connsiteY0" fmla="*/ 0 h 259620"/>
                  <a:gd name="connsiteX1" fmla="*/ 798310 w 798310"/>
                  <a:gd name="connsiteY1" fmla="*/ 15903 h 259620"/>
                  <a:gd name="connsiteX2" fmla="*/ 614988 w 798310"/>
                  <a:gd name="connsiteY2" fmla="*/ 259620 h 259620"/>
                  <a:gd name="connsiteX3" fmla="*/ 0 w 798310"/>
                  <a:gd name="connsiteY3" fmla="*/ 218263 h 259620"/>
                  <a:gd name="connsiteX4" fmla="*/ 172941 w 798310"/>
                  <a:gd name="connsiteY4" fmla="*/ 0 h 259620"/>
                  <a:gd name="connsiteX0" fmla="*/ 188843 w 814212"/>
                  <a:gd name="connsiteY0" fmla="*/ 0 h 259620"/>
                  <a:gd name="connsiteX1" fmla="*/ 814212 w 814212"/>
                  <a:gd name="connsiteY1" fmla="*/ 15903 h 259620"/>
                  <a:gd name="connsiteX2" fmla="*/ 630890 w 814212"/>
                  <a:gd name="connsiteY2" fmla="*/ 259620 h 259620"/>
                  <a:gd name="connsiteX3" fmla="*/ 0 w 814212"/>
                  <a:gd name="connsiteY3" fmla="*/ 254043 h 259620"/>
                  <a:gd name="connsiteX4" fmla="*/ 188843 w 814212"/>
                  <a:gd name="connsiteY4" fmla="*/ 0 h 259620"/>
                  <a:gd name="connsiteX0" fmla="*/ 208721 w 834090"/>
                  <a:gd name="connsiteY0" fmla="*/ 0 h 259620"/>
                  <a:gd name="connsiteX1" fmla="*/ 834090 w 834090"/>
                  <a:gd name="connsiteY1" fmla="*/ 15903 h 259620"/>
                  <a:gd name="connsiteX2" fmla="*/ 650768 w 834090"/>
                  <a:gd name="connsiteY2" fmla="*/ 259620 h 259620"/>
                  <a:gd name="connsiteX3" fmla="*/ 0 w 834090"/>
                  <a:gd name="connsiteY3" fmla="*/ 254043 h 259620"/>
                  <a:gd name="connsiteX4" fmla="*/ 208721 w 834090"/>
                  <a:gd name="connsiteY4" fmla="*/ 0 h 259620"/>
                  <a:gd name="connsiteX0" fmla="*/ 268356 w 893725"/>
                  <a:gd name="connsiteY0" fmla="*/ 0 h 259620"/>
                  <a:gd name="connsiteX1" fmla="*/ 893725 w 893725"/>
                  <a:gd name="connsiteY1" fmla="*/ 15903 h 259620"/>
                  <a:gd name="connsiteX2" fmla="*/ 710403 w 893725"/>
                  <a:gd name="connsiteY2" fmla="*/ 259620 h 259620"/>
                  <a:gd name="connsiteX3" fmla="*/ 0 w 893725"/>
                  <a:gd name="connsiteY3" fmla="*/ 254043 h 259620"/>
                  <a:gd name="connsiteX4" fmla="*/ 268356 w 893725"/>
                  <a:gd name="connsiteY4" fmla="*/ 0 h 259620"/>
                  <a:gd name="connsiteX0" fmla="*/ 260405 w 885774"/>
                  <a:gd name="connsiteY0" fmla="*/ 0 h 259620"/>
                  <a:gd name="connsiteX1" fmla="*/ 885774 w 885774"/>
                  <a:gd name="connsiteY1" fmla="*/ 15903 h 259620"/>
                  <a:gd name="connsiteX2" fmla="*/ 702452 w 885774"/>
                  <a:gd name="connsiteY2" fmla="*/ 259620 h 259620"/>
                  <a:gd name="connsiteX3" fmla="*/ 0 w 885774"/>
                  <a:gd name="connsiteY3" fmla="*/ 254043 h 259620"/>
                  <a:gd name="connsiteX4" fmla="*/ 260405 w 885774"/>
                  <a:gd name="connsiteY4" fmla="*/ 0 h 259620"/>
                  <a:gd name="connsiteX0" fmla="*/ 220648 w 885774"/>
                  <a:gd name="connsiteY0" fmla="*/ 0 h 243717"/>
                  <a:gd name="connsiteX1" fmla="*/ 885774 w 885774"/>
                  <a:gd name="connsiteY1" fmla="*/ 0 h 243717"/>
                  <a:gd name="connsiteX2" fmla="*/ 702452 w 885774"/>
                  <a:gd name="connsiteY2" fmla="*/ 243717 h 243717"/>
                  <a:gd name="connsiteX3" fmla="*/ 0 w 885774"/>
                  <a:gd name="connsiteY3" fmla="*/ 238140 h 243717"/>
                  <a:gd name="connsiteX4" fmla="*/ 220648 w 885774"/>
                  <a:gd name="connsiteY4" fmla="*/ 0 h 24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774" h="243717">
                    <a:moveTo>
                      <a:pt x="220648" y="0"/>
                    </a:moveTo>
                    <a:lnTo>
                      <a:pt x="885774" y="0"/>
                    </a:lnTo>
                    <a:lnTo>
                      <a:pt x="702452" y="243717"/>
                    </a:lnTo>
                    <a:lnTo>
                      <a:pt x="0" y="238140"/>
                    </a:lnTo>
                    <a:lnTo>
                      <a:pt x="220648" y="0"/>
                    </a:lnTo>
                    <a:close/>
                  </a:path>
                </a:pathLst>
              </a:cu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grpSp>
            <p:nvGrpSpPr>
              <p:cNvPr id="241" name="Groep 240"/>
              <p:cNvGrpSpPr/>
              <p:nvPr userDrawn="1"/>
            </p:nvGrpSpPr>
            <p:grpSpPr>
              <a:xfrm>
                <a:off x="15281106" y="1587338"/>
                <a:ext cx="511775" cy="560304"/>
                <a:chOff x="10604642" y="969717"/>
                <a:chExt cx="1290643" cy="1427163"/>
              </a:xfrm>
            </p:grpSpPr>
            <p:grpSp>
              <p:nvGrpSpPr>
                <p:cNvPr id="242" name="Group 879"/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10604642" y="969717"/>
                  <a:ext cx="1290643" cy="1427163"/>
                  <a:chOff x="4798" y="1515"/>
                  <a:chExt cx="813" cy="899"/>
                </a:xfrm>
              </p:grpSpPr>
              <p:sp>
                <p:nvSpPr>
                  <p:cNvPr id="244" name="Freeform 886"/>
                  <p:cNvSpPr>
                    <a:spLocks/>
                  </p:cNvSpPr>
                  <p:nvPr userDrawn="1"/>
                </p:nvSpPr>
                <p:spPr bwMode="auto">
                  <a:xfrm>
                    <a:off x="5269" y="1515"/>
                    <a:ext cx="71" cy="898"/>
                  </a:xfrm>
                  <a:custGeom>
                    <a:avLst/>
                    <a:gdLst>
                      <a:gd name="T0" fmla="*/ 282 w 282"/>
                      <a:gd name="T1" fmla="*/ 0 h 3595"/>
                      <a:gd name="T2" fmla="*/ 282 w 282"/>
                      <a:gd name="T3" fmla="*/ 3138 h 3595"/>
                      <a:gd name="T4" fmla="*/ 0 w 282"/>
                      <a:gd name="T5" fmla="*/ 3595 h 3595"/>
                      <a:gd name="T6" fmla="*/ 0 w 282"/>
                      <a:gd name="T7" fmla="*/ 285 h 3595"/>
                      <a:gd name="T8" fmla="*/ 282 w 282"/>
                      <a:gd name="T9" fmla="*/ 0 h 3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2" h="3595">
                        <a:moveTo>
                          <a:pt x="282" y="0"/>
                        </a:moveTo>
                        <a:lnTo>
                          <a:pt x="282" y="3138"/>
                        </a:lnTo>
                        <a:lnTo>
                          <a:pt x="0" y="3595"/>
                        </a:lnTo>
                        <a:lnTo>
                          <a:pt x="0" y="285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45" name="Rectangle 880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4798" y="1515"/>
                    <a:ext cx="813" cy="899"/>
                  </a:xfrm>
                  <a:prstGeom prst="rect">
                    <a:avLst/>
                  </a:prstGeom>
                  <a:noFill/>
                  <a:ln w="0">
                    <a:noFill/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46" name="Rectangle 881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4798" y="1857"/>
                    <a:ext cx="228" cy="55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02060"/>
                      </a:gs>
                      <a:gs pos="100000">
                        <a:srgbClr val="1929FF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47" name="Freeform 882"/>
                  <p:cNvSpPr>
                    <a:spLocks/>
                  </p:cNvSpPr>
                  <p:nvPr userDrawn="1"/>
                </p:nvSpPr>
                <p:spPr bwMode="auto">
                  <a:xfrm>
                    <a:off x="4798" y="1771"/>
                    <a:ext cx="314" cy="86"/>
                  </a:xfrm>
                  <a:custGeom>
                    <a:avLst/>
                    <a:gdLst>
                      <a:gd name="T0" fmla="*/ 411 w 1255"/>
                      <a:gd name="T1" fmla="*/ 0 h 342"/>
                      <a:gd name="T2" fmla="*/ 1255 w 1255"/>
                      <a:gd name="T3" fmla="*/ 0 h 342"/>
                      <a:gd name="T4" fmla="*/ 913 w 1255"/>
                      <a:gd name="T5" fmla="*/ 342 h 342"/>
                      <a:gd name="T6" fmla="*/ 0 w 1255"/>
                      <a:gd name="T7" fmla="*/ 342 h 342"/>
                      <a:gd name="T8" fmla="*/ 411 w 1255"/>
                      <a:gd name="T9" fmla="*/ 0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5" h="342">
                        <a:moveTo>
                          <a:pt x="411" y="0"/>
                        </a:moveTo>
                        <a:lnTo>
                          <a:pt x="1255" y="0"/>
                        </a:lnTo>
                        <a:lnTo>
                          <a:pt x="913" y="342"/>
                        </a:lnTo>
                        <a:lnTo>
                          <a:pt x="0" y="342"/>
                        </a:lnTo>
                        <a:lnTo>
                          <a:pt x="411" y="0"/>
                        </a:lnTo>
                        <a:close/>
                      </a:path>
                    </a:pathLst>
                  </a:custGeom>
                  <a:solidFill>
                    <a:srgbClr val="0039AC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48" name="Freeform 883"/>
                  <p:cNvSpPr>
                    <a:spLocks/>
                  </p:cNvSpPr>
                  <p:nvPr userDrawn="1"/>
                </p:nvSpPr>
                <p:spPr bwMode="auto">
                  <a:xfrm>
                    <a:off x="5026" y="1771"/>
                    <a:ext cx="85" cy="642"/>
                  </a:xfrm>
                  <a:custGeom>
                    <a:avLst/>
                    <a:gdLst>
                      <a:gd name="T0" fmla="*/ 342 w 342"/>
                      <a:gd name="T1" fmla="*/ 0 h 2568"/>
                      <a:gd name="T2" fmla="*/ 342 w 342"/>
                      <a:gd name="T3" fmla="*/ 2111 h 2568"/>
                      <a:gd name="T4" fmla="*/ 0 w 342"/>
                      <a:gd name="T5" fmla="*/ 2568 h 2568"/>
                      <a:gd name="T6" fmla="*/ 0 w 342"/>
                      <a:gd name="T7" fmla="*/ 342 h 2568"/>
                      <a:gd name="T8" fmla="*/ 342 w 342"/>
                      <a:gd name="T9" fmla="*/ 0 h 25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2" h="2568">
                        <a:moveTo>
                          <a:pt x="342" y="0"/>
                        </a:moveTo>
                        <a:lnTo>
                          <a:pt x="342" y="2111"/>
                        </a:lnTo>
                        <a:lnTo>
                          <a:pt x="0" y="2568"/>
                        </a:lnTo>
                        <a:lnTo>
                          <a:pt x="0" y="342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000075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49" name="Freeform 884"/>
                  <p:cNvSpPr>
                    <a:spLocks/>
                  </p:cNvSpPr>
                  <p:nvPr userDrawn="1"/>
                </p:nvSpPr>
                <p:spPr bwMode="auto">
                  <a:xfrm>
                    <a:off x="5054" y="1515"/>
                    <a:ext cx="286" cy="72"/>
                  </a:xfrm>
                  <a:custGeom>
                    <a:avLst/>
                    <a:gdLst>
                      <a:gd name="T0" fmla="*/ 318 w 1140"/>
                      <a:gd name="T1" fmla="*/ 0 h 289"/>
                      <a:gd name="T2" fmla="*/ 1140 w 1140"/>
                      <a:gd name="T3" fmla="*/ 0 h 289"/>
                      <a:gd name="T4" fmla="*/ 855 w 1140"/>
                      <a:gd name="T5" fmla="*/ 289 h 289"/>
                      <a:gd name="T6" fmla="*/ 0 w 1140"/>
                      <a:gd name="T7" fmla="*/ 289 h 289"/>
                      <a:gd name="T8" fmla="*/ 318 w 1140"/>
                      <a:gd name="T9" fmla="*/ 0 h 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0" h="289">
                        <a:moveTo>
                          <a:pt x="318" y="0"/>
                        </a:moveTo>
                        <a:lnTo>
                          <a:pt x="1140" y="0"/>
                        </a:lnTo>
                        <a:lnTo>
                          <a:pt x="855" y="289"/>
                        </a:lnTo>
                        <a:lnTo>
                          <a:pt x="0" y="289"/>
                        </a:ln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rgbClr val="EEFF26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50" name="Rectangle 885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054" y="1587"/>
                    <a:ext cx="215" cy="82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FC000"/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51" name="Rectangle 887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298" y="1771"/>
                    <a:ext cx="228" cy="643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B80004"/>
                      </a:gs>
                      <a:gs pos="100000">
                        <a:srgbClr val="FF0000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52" name="Freeform 888"/>
                  <p:cNvSpPr>
                    <a:spLocks/>
                  </p:cNvSpPr>
                  <p:nvPr userDrawn="1"/>
                </p:nvSpPr>
                <p:spPr bwMode="auto">
                  <a:xfrm>
                    <a:off x="5526" y="1686"/>
                    <a:ext cx="85" cy="727"/>
                  </a:xfrm>
                  <a:custGeom>
                    <a:avLst/>
                    <a:gdLst>
                      <a:gd name="T0" fmla="*/ 342 w 342"/>
                      <a:gd name="T1" fmla="*/ 0 h 2911"/>
                      <a:gd name="T2" fmla="*/ 342 w 342"/>
                      <a:gd name="T3" fmla="*/ 2477 h 2911"/>
                      <a:gd name="T4" fmla="*/ 0 w 342"/>
                      <a:gd name="T5" fmla="*/ 2911 h 2911"/>
                      <a:gd name="T6" fmla="*/ 0 w 342"/>
                      <a:gd name="T7" fmla="*/ 334 h 2911"/>
                      <a:gd name="T8" fmla="*/ 342 w 342"/>
                      <a:gd name="T9" fmla="*/ 0 h 2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2" h="2911">
                        <a:moveTo>
                          <a:pt x="342" y="0"/>
                        </a:moveTo>
                        <a:lnTo>
                          <a:pt x="342" y="2477"/>
                        </a:lnTo>
                        <a:lnTo>
                          <a:pt x="0" y="2911"/>
                        </a:lnTo>
                        <a:lnTo>
                          <a:pt x="0" y="334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C2001B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43" name="Vrije vorm 242"/>
                <p:cNvSpPr/>
                <p:nvPr userDrawn="1"/>
              </p:nvSpPr>
              <p:spPr>
                <a:xfrm>
                  <a:off x="11389225" y="1241176"/>
                  <a:ext cx="506025" cy="137883"/>
                </a:xfrm>
                <a:custGeom>
                  <a:avLst/>
                  <a:gdLst>
                    <a:gd name="connsiteX0" fmla="*/ 0 w 508407"/>
                    <a:gd name="connsiteY0" fmla="*/ 142646 h 146304"/>
                    <a:gd name="connsiteX1" fmla="*/ 369418 w 508407"/>
                    <a:gd name="connsiteY1" fmla="*/ 146304 h 146304"/>
                    <a:gd name="connsiteX2" fmla="*/ 508407 w 508407"/>
                    <a:gd name="connsiteY2" fmla="*/ 0 h 146304"/>
                    <a:gd name="connsiteX3" fmla="*/ 168250 w 508407"/>
                    <a:gd name="connsiteY3" fmla="*/ 0 h 146304"/>
                    <a:gd name="connsiteX4" fmla="*/ 0 w 508407"/>
                    <a:gd name="connsiteY4" fmla="*/ 142646 h 146304"/>
                    <a:gd name="connsiteX0" fmla="*/ 0 w 508407"/>
                    <a:gd name="connsiteY0" fmla="*/ 142646 h 142646"/>
                    <a:gd name="connsiteX1" fmla="*/ 376562 w 508407"/>
                    <a:gd name="connsiteY1" fmla="*/ 136779 h 142646"/>
                    <a:gd name="connsiteX2" fmla="*/ 508407 w 508407"/>
                    <a:gd name="connsiteY2" fmla="*/ 0 h 142646"/>
                    <a:gd name="connsiteX3" fmla="*/ 168250 w 508407"/>
                    <a:gd name="connsiteY3" fmla="*/ 0 h 142646"/>
                    <a:gd name="connsiteX4" fmla="*/ 0 w 508407"/>
                    <a:gd name="connsiteY4" fmla="*/ 142646 h 142646"/>
                    <a:gd name="connsiteX0" fmla="*/ 0 w 506025"/>
                    <a:gd name="connsiteY0" fmla="*/ 137883 h 137883"/>
                    <a:gd name="connsiteX1" fmla="*/ 374180 w 506025"/>
                    <a:gd name="connsiteY1" fmla="*/ 136779 h 137883"/>
                    <a:gd name="connsiteX2" fmla="*/ 506025 w 506025"/>
                    <a:gd name="connsiteY2" fmla="*/ 0 h 137883"/>
                    <a:gd name="connsiteX3" fmla="*/ 165868 w 506025"/>
                    <a:gd name="connsiteY3" fmla="*/ 0 h 137883"/>
                    <a:gd name="connsiteX4" fmla="*/ 0 w 506025"/>
                    <a:gd name="connsiteY4" fmla="*/ 137883 h 137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25" h="137883">
                      <a:moveTo>
                        <a:pt x="0" y="137883"/>
                      </a:moveTo>
                      <a:lnTo>
                        <a:pt x="374180" y="136779"/>
                      </a:lnTo>
                      <a:lnTo>
                        <a:pt x="506025" y="0"/>
                      </a:lnTo>
                      <a:lnTo>
                        <a:pt x="165868" y="0"/>
                      </a:lnTo>
                      <a:lnTo>
                        <a:pt x="0" y="137883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</a:endParaRPr>
                </a:p>
              </p:txBody>
            </p:sp>
          </p:grpSp>
        </p:grpSp>
        <p:cxnSp>
          <p:nvCxnSpPr>
            <p:cNvPr id="198" name="Rechte verbindingslijn 197"/>
            <p:cNvCxnSpPr/>
            <p:nvPr userDrawn="1"/>
          </p:nvCxnSpPr>
          <p:spPr>
            <a:xfrm>
              <a:off x="12508966" y="6858894"/>
              <a:ext cx="2539957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9" name="Groep 198"/>
            <p:cNvGrpSpPr/>
            <p:nvPr/>
          </p:nvGrpSpPr>
          <p:grpSpPr>
            <a:xfrm>
              <a:off x="12511144" y="6054428"/>
              <a:ext cx="1969277" cy="542924"/>
              <a:chOff x="12402284" y="6054428"/>
              <a:chExt cx="1969277" cy="542924"/>
            </a:xfrm>
          </p:grpSpPr>
          <p:sp>
            <p:nvSpPr>
              <p:cNvPr id="206" name="Rechthoek 205"/>
              <p:cNvSpPr/>
              <p:nvPr/>
            </p:nvSpPr>
            <p:spPr>
              <a:xfrm>
                <a:off x="12402284" y="6054428"/>
                <a:ext cx="1969277" cy="542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hthoek 206"/>
              <p:cNvSpPr/>
              <p:nvPr/>
            </p:nvSpPr>
            <p:spPr>
              <a:xfrm>
                <a:off x="12662053" y="6062530"/>
                <a:ext cx="131959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 smtClean="0"/>
                  <a:t>Ander </a:t>
                </a:r>
                <a:r>
                  <a:rPr lang="en-US" sz="1100" dirty="0" err="1" smtClean="0"/>
                  <a:t>grafiektype</a:t>
                </a:r>
                <a:r>
                  <a:rPr lang="en-US" sz="1100" dirty="0" smtClean="0"/>
                  <a:t>…</a:t>
                </a:r>
                <a:endParaRPr lang="en-US" sz="1100" dirty="0"/>
              </a:p>
            </p:txBody>
          </p:sp>
          <p:sp>
            <p:nvSpPr>
              <p:cNvPr id="208" name="Gelijkbenige driehoek 207"/>
              <p:cNvSpPr/>
              <p:nvPr/>
            </p:nvSpPr>
            <p:spPr>
              <a:xfrm rot="5400000">
                <a:off x="14210471" y="6150144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9" name="Afgeronde rechthoek 208"/>
              <p:cNvSpPr/>
              <p:nvPr/>
            </p:nvSpPr>
            <p:spPr>
              <a:xfrm>
                <a:off x="12406467" y="6322741"/>
                <a:ext cx="1957910" cy="268314"/>
              </a:xfrm>
              <a:prstGeom prst="roundRect">
                <a:avLst/>
              </a:prstGeom>
              <a:gradFill>
                <a:gsLst>
                  <a:gs pos="0">
                    <a:srgbClr val="FFF2BD"/>
                  </a:gs>
                  <a:gs pos="34000">
                    <a:srgbClr val="FFE98B"/>
                  </a:gs>
                  <a:gs pos="78000">
                    <a:srgbClr val="FFF5C9"/>
                  </a:gs>
                  <a:gs pos="59000">
                    <a:srgbClr val="FFE98B"/>
                  </a:gs>
                </a:gsLst>
                <a:lin ang="5400000" scaled="0"/>
              </a:gra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rtlCol="0" anchor="ctr"/>
              <a:lstStyle/>
              <a:p>
                <a:r>
                  <a:rPr lang="en-US" sz="1200" dirty="0" err="1">
                    <a:solidFill>
                      <a:schemeClr val="tx1"/>
                    </a:solidFill>
                  </a:rPr>
                  <a:t>Gegevens</a:t>
                </a:r>
                <a:r>
                  <a:rPr lang="en-US" sz="1200" dirty="0">
                    <a:solidFill>
                      <a:schemeClr val="tx1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/>
                    </a:solidFill>
                  </a:rPr>
                  <a:t>bewerken</a:t>
                </a:r>
                <a:r>
                  <a:rPr lang="en-US" sz="1200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  <p:grpSp>
            <p:nvGrpSpPr>
              <p:cNvPr id="210" name="Groep 209"/>
              <p:cNvGrpSpPr/>
              <p:nvPr/>
            </p:nvGrpSpPr>
            <p:grpSpPr>
              <a:xfrm>
                <a:off x="12461788" y="6100223"/>
                <a:ext cx="204691" cy="170000"/>
                <a:chOff x="15171969" y="1587338"/>
                <a:chExt cx="755407" cy="627385"/>
              </a:xfrm>
            </p:grpSpPr>
            <p:sp>
              <p:nvSpPr>
                <p:cNvPr id="227" name="Rechthoek 962"/>
                <p:cNvSpPr/>
                <p:nvPr userDrawn="1"/>
              </p:nvSpPr>
              <p:spPr>
                <a:xfrm>
                  <a:off x="15171969" y="2008934"/>
                  <a:ext cx="755407" cy="205789"/>
                </a:xfrm>
                <a:custGeom>
                  <a:avLst/>
                  <a:gdLst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664132 w 664132"/>
                    <a:gd name="connsiteY2" fmla="*/ 27778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664132"/>
                    <a:gd name="connsiteY0" fmla="*/ 0 h 290487"/>
                    <a:gd name="connsiteX1" fmla="*/ 664132 w 664132"/>
                    <a:gd name="connsiteY1" fmla="*/ 0 h 290487"/>
                    <a:gd name="connsiteX2" fmla="*/ 333932 w 664132"/>
                    <a:gd name="connsiteY2" fmla="*/ 290487 h 290487"/>
                    <a:gd name="connsiteX3" fmla="*/ 0 w 664132"/>
                    <a:gd name="connsiteY3" fmla="*/ 277787 h 290487"/>
                    <a:gd name="connsiteX4" fmla="*/ 0 w 664132"/>
                    <a:gd name="connsiteY4" fmla="*/ 0 h 290487"/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575232 w 664132"/>
                    <a:gd name="connsiteY2" fmla="*/ 27143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708582"/>
                    <a:gd name="connsiteY0" fmla="*/ 0 h 277787"/>
                    <a:gd name="connsiteX1" fmla="*/ 708582 w 708582"/>
                    <a:gd name="connsiteY1" fmla="*/ 31750 h 277787"/>
                    <a:gd name="connsiteX2" fmla="*/ 575232 w 708582"/>
                    <a:gd name="connsiteY2" fmla="*/ 271437 h 277787"/>
                    <a:gd name="connsiteX3" fmla="*/ 0 w 708582"/>
                    <a:gd name="connsiteY3" fmla="*/ 277787 h 277787"/>
                    <a:gd name="connsiteX4" fmla="*/ 0 w 708582"/>
                    <a:gd name="connsiteY4" fmla="*/ 0 h 277787"/>
                    <a:gd name="connsiteX0" fmla="*/ 228600 w 708582"/>
                    <a:gd name="connsiteY0" fmla="*/ 6350 h 246037"/>
                    <a:gd name="connsiteX1" fmla="*/ 708582 w 708582"/>
                    <a:gd name="connsiteY1" fmla="*/ 0 h 246037"/>
                    <a:gd name="connsiteX2" fmla="*/ 575232 w 708582"/>
                    <a:gd name="connsiteY2" fmla="*/ 239687 h 246037"/>
                    <a:gd name="connsiteX3" fmla="*/ 0 w 708582"/>
                    <a:gd name="connsiteY3" fmla="*/ 246037 h 246037"/>
                    <a:gd name="connsiteX4" fmla="*/ 228600 w 708582"/>
                    <a:gd name="connsiteY4" fmla="*/ 6350 h 246037"/>
                    <a:gd name="connsiteX0" fmla="*/ 228600 w 778432"/>
                    <a:gd name="connsiteY0" fmla="*/ 0 h 239687"/>
                    <a:gd name="connsiteX1" fmla="*/ 778432 w 778432"/>
                    <a:gd name="connsiteY1" fmla="*/ 25400 h 239687"/>
                    <a:gd name="connsiteX2" fmla="*/ 575232 w 778432"/>
                    <a:gd name="connsiteY2" fmla="*/ 233337 h 239687"/>
                    <a:gd name="connsiteX3" fmla="*/ 0 w 778432"/>
                    <a:gd name="connsiteY3" fmla="*/ 239687 h 239687"/>
                    <a:gd name="connsiteX4" fmla="*/ 228600 w 778432"/>
                    <a:gd name="connsiteY4" fmla="*/ 0 h 239687"/>
                    <a:gd name="connsiteX0" fmla="*/ 228600 w 778432"/>
                    <a:gd name="connsiteY0" fmla="*/ 0 h 214287"/>
                    <a:gd name="connsiteX1" fmla="*/ 778432 w 778432"/>
                    <a:gd name="connsiteY1" fmla="*/ 0 h 214287"/>
                    <a:gd name="connsiteX2" fmla="*/ 575232 w 778432"/>
                    <a:gd name="connsiteY2" fmla="*/ 207937 h 214287"/>
                    <a:gd name="connsiteX3" fmla="*/ 0 w 778432"/>
                    <a:gd name="connsiteY3" fmla="*/ 214287 h 214287"/>
                    <a:gd name="connsiteX4" fmla="*/ 228600 w 778432"/>
                    <a:gd name="connsiteY4" fmla="*/ 0 h 214287"/>
                    <a:gd name="connsiteX0" fmla="*/ 228600 w 730724"/>
                    <a:gd name="connsiteY0" fmla="*/ 3975 h 218262"/>
                    <a:gd name="connsiteX1" fmla="*/ 730724 w 730724"/>
                    <a:gd name="connsiteY1" fmla="*/ 0 h 218262"/>
                    <a:gd name="connsiteX2" fmla="*/ 575232 w 730724"/>
                    <a:gd name="connsiteY2" fmla="*/ 211912 h 218262"/>
                    <a:gd name="connsiteX3" fmla="*/ 0 w 730724"/>
                    <a:gd name="connsiteY3" fmla="*/ 218262 h 218262"/>
                    <a:gd name="connsiteX4" fmla="*/ 228600 w 730724"/>
                    <a:gd name="connsiteY4" fmla="*/ 3975 h 218262"/>
                    <a:gd name="connsiteX0" fmla="*/ 252454 w 754578"/>
                    <a:gd name="connsiteY0" fmla="*/ 3975 h 211912"/>
                    <a:gd name="connsiteX1" fmla="*/ 754578 w 754578"/>
                    <a:gd name="connsiteY1" fmla="*/ 0 h 211912"/>
                    <a:gd name="connsiteX2" fmla="*/ 599086 w 754578"/>
                    <a:gd name="connsiteY2" fmla="*/ 211912 h 211912"/>
                    <a:gd name="connsiteX3" fmla="*/ 0 w 754578"/>
                    <a:gd name="connsiteY3" fmla="*/ 210311 h 211912"/>
                    <a:gd name="connsiteX4" fmla="*/ 252454 w 754578"/>
                    <a:gd name="connsiteY4" fmla="*/ 3975 h 211912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599086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754578"/>
                    <a:gd name="connsiteY0" fmla="*/ 0 h 223840"/>
                    <a:gd name="connsiteX1" fmla="*/ 754578 w 754578"/>
                    <a:gd name="connsiteY1" fmla="*/ 7952 h 223840"/>
                    <a:gd name="connsiteX2" fmla="*/ 654745 w 754578"/>
                    <a:gd name="connsiteY2" fmla="*/ 223840 h 223840"/>
                    <a:gd name="connsiteX3" fmla="*/ 0 w 754578"/>
                    <a:gd name="connsiteY3" fmla="*/ 218263 h 223840"/>
                    <a:gd name="connsiteX4" fmla="*/ 172941 w 754578"/>
                    <a:gd name="connsiteY4" fmla="*/ 0 h 223840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646793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818189"/>
                    <a:gd name="connsiteY0" fmla="*/ 0 h 219864"/>
                    <a:gd name="connsiteX1" fmla="*/ 818189 w 818189"/>
                    <a:gd name="connsiteY1" fmla="*/ 31806 h 219864"/>
                    <a:gd name="connsiteX2" fmla="*/ 646793 w 818189"/>
                    <a:gd name="connsiteY2" fmla="*/ 219864 h 219864"/>
                    <a:gd name="connsiteX3" fmla="*/ 0 w 818189"/>
                    <a:gd name="connsiteY3" fmla="*/ 218263 h 219864"/>
                    <a:gd name="connsiteX4" fmla="*/ 172941 w 818189"/>
                    <a:gd name="connsiteY4" fmla="*/ 0 h 219864"/>
                    <a:gd name="connsiteX0" fmla="*/ 172941 w 806262"/>
                    <a:gd name="connsiteY0" fmla="*/ 0 h 219864"/>
                    <a:gd name="connsiteX1" fmla="*/ 806262 w 806262"/>
                    <a:gd name="connsiteY1" fmla="*/ 11928 h 219864"/>
                    <a:gd name="connsiteX2" fmla="*/ 646793 w 806262"/>
                    <a:gd name="connsiteY2" fmla="*/ 219864 h 219864"/>
                    <a:gd name="connsiteX3" fmla="*/ 0 w 806262"/>
                    <a:gd name="connsiteY3" fmla="*/ 218263 h 219864"/>
                    <a:gd name="connsiteX4" fmla="*/ 172941 w 806262"/>
                    <a:gd name="connsiteY4" fmla="*/ 0 h 219864"/>
                    <a:gd name="connsiteX0" fmla="*/ 172941 w 798310"/>
                    <a:gd name="connsiteY0" fmla="*/ 0 h 219864"/>
                    <a:gd name="connsiteX1" fmla="*/ 798310 w 798310"/>
                    <a:gd name="connsiteY1" fmla="*/ 15903 h 219864"/>
                    <a:gd name="connsiteX2" fmla="*/ 646793 w 798310"/>
                    <a:gd name="connsiteY2" fmla="*/ 219864 h 219864"/>
                    <a:gd name="connsiteX3" fmla="*/ 0 w 798310"/>
                    <a:gd name="connsiteY3" fmla="*/ 218263 h 219864"/>
                    <a:gd name="connsiteX4" fmla="*/ 172941 w 798310"/>
                    <a:gd name="connsiteY4" fmla="*/ 0 h 219864"/>
                    <a:gd name="connsiteX0" fmla="*/ 172941 w 798310"/>
                    <a:gd name="connsiteY0" fmla="*/ 0 h 259620"/>
                    <a:gd name="connsiteX1" fmla="*/ 798310 w 798310"/>
                    <a:gd name="connsiteY1" fmla="*/ 15903 h 259620"/>
                    <a:gd name="connsiteX2" fmla="*/ 614988 w 798310"/>
                    <a:gd name="connsiteY2" fmla="*/ 259620 h 259620"/>
                    <a:gd name="connsiteX3" fmla="*/ 0 w 798310"/>
                    <a:gd name="connsiteY3" fmla="*/ 218263 h 259620"/>
                    <a:gd name="connsiteX4" fmla="*/ 172941 w 798310"/>
                    <a:gd name="connsiteY4" fmla="*/ 0 h 259620"/>
                    <a:gd name="connsiteX0" fmla="*/ 188843 w 814212"/>
                    <a:gd name="connsiteY0" fmla="*/ 0 h 259620"/>
                    <a:gd name="connsiteX1" fmla="*/ 814212 w 814212"/>
                    <a:gd name="connsiteY1" fmla="*/ 15903 h 259620"/>
                    <a:gd name="connsiteX2" fmla="*/ 630890 w 814212"/>
                    <a:gd name="connsiteY2" fmla="*/ 259620 h 259620"/>
                    <a:gd name="connsiteX3" fmla="*/ 0 w 814212"/>
                    <a:gd name="connsiteY3" fmla="*/ 254043 h 259620"/>
                    <a:gd name="connsiteX4" fmla="*/ 188843 w 814212"/>
                    <a:gd name="connsiteY4" fmla="*/ 0 h 259620"/>
                    <a:gd name="connsiteX0" fmla="*/ 208721 w 834090"/>
                    <a:gd name="connsiteY0" fmla="*/ 0 h 259620"/>
                    <a:gd name="connsiteX1" fmla="*/ 834090 w 834090"/>
                    <a:gd name="connsiteY1" fmla="*/ 15903 h 259620"/>
                    <a:gd name="connsiteX2" fmla="*/ 650768 w 834090"/>
                    <a:gd name="connsiteY2" fmla="*/ 259620 h 259620"/>
                    <a:gd name="connsiteX3" fmla="*/ 0 w 834090"/>
                    <a:gd name="connsiteY3" fmla="*/ 254043 h 259620"/>
                    <a:gd name="connsiteX4" fmla="*/ 208721 w 834090"/>
                    <a:gd name="connsiteY4" fmla="*/ 0 h 259620"/>
                    <a:gd name="connsiteX0" fmla="*/ 268356 w 893725"/>
                    <a:gd name="connsiteY0" fmla="*/ 0 h 259620"/>
                    <a:gd name="connsiteX1" fmla="*/ 893725 w 893725"/>
                    <a:gd name="connsiteY1" fmla="*/ 15903 h 259620"/>
                    <a:gd name="connsiteX2" fmla="*/ 710403 w 893725"/>
                    <a:gd name="connsiteY2" fmla="*/ 259620 h 259620"/>
                    <a:gd name="connsiteX3" fmla="*/ 0 w 893725"/>
                    <a:gd name="connsiteY3" fmla="*/ 254043 h 259620"/>
                    <a:gd name="connsiteX4" fmla="*/ 268356 w 893725"/>
                    <a:gd name="connsiteY4" fmla="*/ 0 h 259620"/>
                    <a:gd name="connsiteX0" fmla="*/ 260405 w 885774"/>
                    <a:gd name="connsiteY0" fmla="*/ 0 h 259620"/>
                    <a:gd name="connsiteX1" fmla="*/ 885774 w 885774"/>
                    <a:gd name="connsiteY1" fmla="*/ 15903 h 259620"/>
                    <a:gd name="connsiteX2" fmla="*/ 702452 w 885774"/>
                    <a:gd name="connsiteY2" fmla="*/ 259620 h 259620"/>
                    <a:gd name="connsiteX3" fmla="*/ 0 w 885774"/>
                    <a:gd name="connsiteY3" fmla="*/ 254043 h 259620"/>
                    <a:gd name="connsiteX4" fmla="*/ 260405 w 885774"/>
                    <a:gd name="connsiteY4" fmla="*/ 0 h 259620"/>
                    <a:gd name="connsiteX0" fmla="*/ 220648 w 885774"/>
                    <a:gd name="connsiteY0" fmla="*/ 0 h 243717"/>
                    <a:gd name="connsiteX1" fmla="*/ 885774 w 885774"/>
                    <a:gd name="connsiteY1" fmla="*/ 0 h 243717"/>
                    <a:gd name="connsiteX2" fmla="*/ 702452 w 885774"/>
                    <a:gd name="connsiteY2" fmla="*/ 243717 h 243717"/>
                    <a:gd name="connsiteX3" fmla="*/ 0 w 885774"/>
                    <a:gd name="connsiteY3" fmla="*/ 238140 h 243717"/>
                    <a:gd name="connsiteX4" fmla="*/ 220648 w 885774"/>
                    <a:gd name="connsiteY4" fmla="*/ 0 h 243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5774" h="243717">
                      <a:moveTo>
                        <a:pt x="220648" y="0"/>
                      </a:moveTo>
                      <a:lnTo>
                        <a:pt x="885774" y="0"/>
                      </a:lnTo>
                      <a:lnTo>
                        <a:pt x="702452" y="243717"/>
                      </a:lnTo>
                      <a:lnTo>
                        <a:pt x="0" y="238140"/>
                      </a:lnTo>
                      <a:lnTo>
                        <a:pt x="220648" y="0"/>
                      </a:lnTo>
                      <a:close/>
                    </a:path>
                  </a:pathLst>
                </a:cu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softEdge rad="31750"/>
                </a:effectLst>
              </p:spPr>
              <p:txBody>
                <a:bodyPr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228" name="Groep 227"/>
                <p:cNvGrpSpPr/>
                <p:nvPr userDrawn="1"/>
              </p:nvGrpSpPr>
              <p:grpSpPr>
                <a:xfrm>
                  <a:off x="15281106" y="1587338"/>
                  <a:ext cx="511775" cy="560304"/>
                  <a:chOff x="10604642" y="969717"/>
                  <a:chExt cx="1290643" cy="1427163"/>
                </a:xfrm>
              </p:grpSpPr>
              <p:grpSp>
                <p:nvGrpSpPr>
                  <p:cNvPr id="229" name="Group 879"/>
                  <p:cNvGrpSpPr>
                    <a:grpSpLocks noChangeAspect="1"/>
                  </p:cNvGrpSpPr>
                  <p:nvPr userDrawn="1"/>
                </p:nvGrpSpPr>
                <p:grpSpPr bwMode="auto">
                  <a:xfrm>
                    <a:off x="10604642" y="969717"/>
                    <a:ext cx="1290643" cy="1427163"/>
                    <a:chOff x="4798" y="1515"/>
                    <a:chExt cx="813" cy="899"/>
                  </a:xfrm>
                </p:grpSpPr>
                <p:sp>
                  <p:nvSpPr>
                    <p:cNvPr id="231" name="Freeform 886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269" y="1515"/>
                      <a:ext cx="71" cy="898"/>
                    </a:xfrm>
                    <a:custGeom>
                      <a:avLst/>
                      <a:gdLst>
                        <a:gd name="T0" fmla="*/ 282 w 282"/>
                        <a:gd name="T1" fmla="*/ 0 h 3595"/>
                        <a:gd name="T2" fmla="*/ 282 w 282"/>
                        <a:gd name="T3" fmla="*/ 3138 h 3595"/>
                        <a:gd name="T4" fmla="*/ 0 w 282"/>
                        <a:gd name="T5" fmla="*/ 3595 h 3595"/>
                        <a:gd name="T6" fmla="*/ 0 w 282"/>
                        <a:gd name="T7" fmla="*/ 285 h 3595"/>
                        <a:gd name="T8" fmla="*/ 282 w 282"/>
                        <a:gd name="T9" fmla="*/ 0 h 35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82" h="3595">
                          <a:moveTo>
                            <a:pt x="282" y="0"/>
                          </a:moveTo>
                          <a:lnTo>
                            <a:pt x="282" y="3138"/>
                          </a:lnTo>
                          <a:lnTo>
                            <a:pt x="0" y="3595"/>
                          </a:lnTo>
                          <a:lnTo>
                            <a:pt x="0" y="285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2" name="Rectangle 880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4798" y="1515"/>
                      <a:ext cx="813" cy="899"/>
                    </a:xfrm>
                    <a:prstGeom prst="rect">
                      <a:avLst/>
                    </a:prstGeom>
                    <a:no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3" name="Rectangle 881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4798" y="1857"/>
                      <a:ext cx="228" cy="557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002060"/>
                        </a:gs>
                        <a:gs pos="100000">
                          <a:srgbClr val="1929FF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4" name="Freeform 882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4798" y="1771"/>
                      <a:ext cx="314" cy="86"/>
                    </a:xfrm>
                    <a:custGeom>
                      <a:avLst/>
                      <a:gdLst>
                        <a:gd name="T0" fmla="*/ 411 w 1255"/>
                        <a:gd name="T1" fmla="*/ 0 h 342"/>
                        <a:gd name="T2" fmla="*/ 1255 w 1255"/>
                        <a:gd name="T3" fmla="*/ 0 h 342"/>
                        <a:gd name="T4" fmla="*/ 913 w 1255"/>
                        <a:gd name="T5" fmla="*/ 342 h 342"/>
                        <a:gd name="T6" fmla="*/ 0 w 1255"/>
                        <a:gd name="T7" fmla="*/ 342 h 342"/>
                        <a:gd name="T8" fmla="*/ 411 w 1255"/>
                        <a:gd name="T9" fmla="*/ 0 h 3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55" h="342">
                          <a:moveTo>
                            <a:pt x="411" y="0"/>
                          </a:moveTo>
                          <a:lnTo>
                            <a:pt x="1255" y="0"/>
                          </a:lnTo>
                          <a:lnTo>
                            <a:pt x="913" y="342"/>
                          </a:lnTo>
                          <a:lnTo>
                            <a:pt x="0" y="342"/>
                          </a:lnTo>
                          <a:lnTo>
                            <a:pt x="411" y="0"/>
                          </a:lnTo>
                          <a:close/>
                        </a:path>
                      </a:pathLst>
                    </a:custGeom>
                    <a:solidFill>
                      <a:srgbClr val="0039AC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5" name="Freeform 883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026" y="1771"/>
                      <a:ext cx="85" cy="642"/>
                    </a:xfrm>
                    <a:custGeom>
                      <a:avLst/>
                      <a:gdLst>
                        <a:gd name="T0" fmla="*/ 342 w 342"/>
                        <a:gd name="T1" fmla="*/ 0 h 2568"/>
                        <a:gd name="T2" fmla="*/ 342 w 342"/>
                        <a:gd name="T3" fmla="*/ 2111 h 2568"/>
                        <a:gd name="T4" fmla="*/ 0 w 342"/>
                        <a:gd name="T5" fmla="*/ 2568 h 2568"/>
                        <a:gd name="T6" fmla="*/ 0 w 342"/>
                        <a:gd name="T7" fmla="*/ 342 h 2568"/>
                        <a:gd name="T8" fmla="*/ 342 w 342"/>
                        <a:gd name="T9" fmla="*/ 0 h 25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2" h="2568">
                          <a:moveTo>
                            <a:pt x="342" y="0"/>
                          </a:moveTo>
                          <a:lnTo>
                            <a:pt x="342" y="2111"/>
                          </a:lnTo>
                          <a:lnTo>
                            <a:pt x="0" y="2568"/>
                          </a:lnTo>
                          <a:lnTo>
                            <a:pt x="0" y="342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000075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6" name="Freeform 884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054" y="1515"/>
                      <a:ext cx="286" cy="72"/>
                    </a:xfrm>
                    <a:custGeom>
                      <a:avLst/>
                      <a:gdLst>
                        <a:gd name="T0" fmla="*/ 318 w 1140"/>
                        <a:gd name="T1" fmla="*/ 0 h 289"/>
                        <a:gd name="T2" fmla="*/ 1140 w 1140"/>
                        <a:gd name="T3" fmla="*/ 0 h 289"/>
                        <a:gd name="T4" fmla="*/ 855 w 1140"/>
                        <a:gd name="T5" fmla="*/ 289 h 289"/>
                        <a:gd name="T6" fmla="*/ 0 w 1140"/>
                        <a:gd name="T7" fmla="*/ 289 h 289"/>
                        <a:gd name="T8" fmla="*/ 318 w 1140"/>
                        <a:gd name="T9" fmla="*/ 0 h 2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40" h="289">
                          <a:moveTo>
                            <a:pt x="318" y="0"/>
                          </a:moveTo>
                          <a:lnTo>
                            <a:pt x="1140" y="0"/>
                          </a:lnTo>
                          <a:lnTo>
                            <a:pt x="855" y="289"/>
                          </a:lnTo>
                          <a:lnTo>
                            <a:pt x="0" y="289"/>
                          </a:lnTo>
                          <a:lnTo>
                            <a:pt x="318" y="0"/>
                          </a:lnTo>
                          <a:close/>
                        </a:path>
                      </a:pathLst>
                    </a:custGeom>
                    <a:solidFill>
                      <a:srgbClr val="EEFF26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7" name="Rectangle 885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5054" y="1587"/>
                      <a:ext cx="215" cy="827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8" name="Rectangle 887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5298" y="1771"/>
                      <a:ext cx="228" cy="643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B80004"/>
                        </a:gs>
                        <a:gs pos="100000">
                          <a:srgbClr val="FF0000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9" name="Freeform 888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526" y="1686"/>
                      <a:ext cx="85" cy="727"/>
                    </a:xfrm>
                    <a:custGeom>
                      <a:avLst/>
                      <a:gdLst>
                        <a:gd name="T0" fmla="*/ 342 w 342"/>
                        <a:gd name="T1" fmla="*/ 0 h 2911"/>
                        <a:gd name="T2" fmla="*/ 342 w 342"/>
                        <a:gd name="T3" fmla="*/ 2477 h 2911"/>
                        <a:gd name="T4" fmla="*/ 0 w 342"/>
                        <a:gd name="T5" fmla="*/ 2911 h 2911"/>
                        <a:gd name="T6" fmla="*/ 0 w 342"/>
                        <a:gd name="T7" fmla="*/ 334 h 2911"/>
                        <a:gd name="T8" fmla="*/ 342 w 342"/>
                        <a:gd name="T9" fmla="*/ 0 h 29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2" h="2911">
                          <a:moveTo>
                            <a:pt x="342" y="0"/>
                          </a:moveTo>
                          <a:lnTo>
                            <a:pt x="342" y="2477"/>
                          </a:lnTo>
                          <a:lnTo>
                            <a:pt x="0" y="2911"/>
                          </a:lnTo>
                          <a:lnTo>
                            <a:pt x="0" y="334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C2001B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30" name="Vrije vorm 229"/>
                  <p:cNvSpPr/>
                  <p:nvPr userDrawn="1"/>
                </p:nvSpPr>
                <p:spPr>
                  <a:xfrm>
                    <a:off x="11389225" y="1241176"/>
                    <a:ext cx="506025" cy="137883"/>
                  </a:xfrm>
                  <a:custGeom>
                    <a:avLst/>
                    <a:gdLst>
                      <a:gd name="connsiteX0" fmla="*/ 0 w 508407"/>
                      <a:gd name="connsiteY0" fmla="*/ 142646 h 146304"/>
                      <a:gd name="connsiteX1" fmla="*/ 369418 w 508407"/>
                      <a:gd name="connsiteY1" fmla="*/ 146304 h 146304"/>
                      <a:gd name="connsiteX2" fmla="*/ 508407 w 508407"/>
                      <a:gd name="connsiteY2" fmla="*/ 0 h 146304"/>
                      <a:gd name="connsiteX3" fmla="*/ 168250 w 508407"/>
                      <a:gd name="connsiteY3" fmla="*/ 0 h 146304"/>
                      <a:gd name="connsiteX4" fmla="*/ 0 w 508407"/>
                      <a:gd name="connsiteY4" fmla="*/ 142646 h 146304"/>
                      <a:gd name="connsiteX0" fmla="*/ 0 w 508407"/>
                      <a:gd name="connsiteY0" fmla="*/ 142646 h 142646"/>
                      <a:gd name="connsiteX1" fmla="*/ 376562 w 508407"/>
                      <a:gd name="connsiteY1" fmla="*/ 136779 h 142646"/>
                      <a:gd name="connsiteX2" fmla="*/ 508407 w 508407"/>
                      <a:gd name="connsiteY2" fmla="*/ 0 h 142646"/>
                      <a:gd name="connsiteX3" fmla="*/ 168250 w 508407"/>
                      <a:gd name="connsiteY3" fmla="*/ 0 h 142646"/>
                      <a:gd name="connsiteX4" fmla="*/ 0 w 508407"/>
                      <a:gd name="connsiteY4" fmla="*/ 142646 h 142646"/>
                      <a:gd name="connsiteX0" fmla="*/ 0 w 506025"/>
                      <a:gd name="connsiteY0" fmla="*/ 137883 h 137883"/>
                      <a:gd name="connsiteX1" fmla="*/ 374180 w 506025"/>
                      <a:gd name="connsiteY1" fmla="*/ 136779 h 137883"/>
                      <a:gd name="connsiteX2" fmla="*/ 506025 w 506025"/>
                      <a:gd name="connsiteY2" fmla="*/ 0 h 137883"/>
                      <a:gd name="connsiteX3" fmla="*/ 165868 w 506025"/>
                      <a:gd name="connsiteY3" fmla="*/ 0 h 137883"/>
                      <a:gd name="connsiteX4" fmla="*/ 0 w 506025"/>
                      <a:gd name="connsiteY4" fmla="*/ 137883 h 137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6025" h="137883">
                        <a:moveTo>
                          <a:pt x="0" y="137883"/>
                        </a:moveTo>
                        <a:lnTo>
                          <a:pt x="374180" y="136779"/>
                        </a:lnTo>
                        <a:lnTo>
                          <a:pt x="506025" y="0"/>
                        </a:lnTo>
                        <a:lnTo>
                          <a:pt x="165868" y="0"/>
                        </a:lnTo>
                        <a:lnTo>
                          <a:pt x="0" y="137883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211" name="Groep 210"/>
              <p:cNvGrpSpPr/>
              <p:nvPr/>
            </p:nvGrpSpPr>
            <p:grpSpPr>
              <a:xfrm>
                <a:off x="12468521" y="6356844"/>
                <a:ext cx="133446" cy="114786"/>
                <a:chOff x="14587469" y="6356844"/>
                <a:chExt cx="133446" cy="114786"/>
              </a:xfrm>
            </p:grpSpPr>
            <p:sp>
              <p:nvSpPr>
                <p:cNvPr id="217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14588703" y="6379233"/>
                  <a:ext cx="130780" cy="91699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  <p:sp>
              <p:nvSpPr>
                <p:cNvPr id="218" name="Rectangle 15"/>
                <p:cNvSpPr>
                  <a:spLocks noChangeArrowheads="1"/>
                </p:cNvSpPr>
                <p:nvPr userDrawn="1"/>
              </p:nvSpPr>
              <p:spPr bwMode="auto">
                <a:xfrm>
                  <a:off x="14587469" y="6423761"/>
                  <a:ext cx="131076" cy="1446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  <p:sp>
              <p:nvSpPr>
                <p:cNvPr id="219" name="Freeform 14"/>
                <p:cNvSpPr>
                  <a:spLocks noEditPoints="1"/>
                </p:cNvSpPr>
                <p:nvPr userDrawn="1"/>
              </p:nvSpPr>
              <p:spPr bwMode="auto">
                <a:xfrm>
                  <a:off x="14588901" y="6356844"/>
                  <a:ext cx="132014" cy="114786"/>
                </a:xfrm>
                <a:custGeom>
                  <a:avLst/>
                  <a:gdLst>
                    <a:gd name="T0" fmla="*/ 48 w 5347"/>
                    <a:gd name="T1" fmla="*/ 48 h 4605"/>
                    <a:gd name="T2" fmla="*/ 48 w 5347"/>
                    <a:gd name="T3" fmla="*/ 4557 h 4605"/>
                    <a:gd name="T4" fmla="*/ 5299 w 5347"/>
                    <a:gd name="T5" fmla="*/ 4557 h 4605"/>
                    <a:gd name="T6" fmla="*/ 5299 w 5347"/>
                    <a:gd name="T7" fmla="*/ 48 h 4605"/>
                    <a:gd name="T8" fmla="*/ 48 w 5347"/>
                    <a:gd name="T9" fmla="*/ 48 h 4605"/>
                    <a:gd name="T10" fmla="*/ 0 w 5347"/>
                    <a:gd name="T11" fmla="*/ 0 h 4605"/>
                    <a:gd name="T12" fmla="*/ 5347 w 5347"/>
                    <a:gd name="T13" fmla="*/ 0 h 4605"/>
                    <a:gd name="T14" fmla="*/ 5347 w 5347"/>
                    <a:gd name="T15" fmla="*/ 4605 h 4605"/>
                    <a:gd name="T16" fmla="*/ 0 w 5347"/>
                    <a:gd name="T17" fmla="*/ 4605 h 4605"/>
                    <a:gd name="T18" fmla="*/ 0 w 5347"/>
                    <a:gd name="T19" fmla="*/ 0 h 4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47" h="4605">
                      <a:moveTo>
                        <a:pt x="48" y="48"/>
                      </a:moveTo>
                      <a:lnTo>
                        <a:pt x="48" y="4557"/>
                      </a:lnTo>
                      <a:lnTo>
                        <a:pt x="5299" y="4557"/>
                      </a:lnTo>
                      <a:lnTo>
                        <a:pt x="5299" y="48"/>
                      </a:lnTo>
                      <a:lnTo>
                        <a:pt x="48" y="48"/>
                      </a:lnTo>
                      <a:close/>
                      <a:moveTo>
                        <a:pt x="0" y="0"/>
                      </a:moveTo>
                      <a:lnTo>
                        <a:pt x="5347" y="0"/>
                      </a:lnTo>
                      <a:lnTo>
                        <a:pt x="5347" y="4605"/>
                      </a:lnTo>
                      <a:lnTo>
                        <a:pt x="0" y="46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E5D88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  <p:cxnSp>
              <p:nvCxnSpPr>
                <p:cNvPr id="220" name="Rechte verbindingslijn 219"/>
                <p:cNvCxnSpPr/>
                <p:nvPr userDrawn="1"/>
              </p:nvCxnSpPr>
              <p:spPr>
                <a:xfrm flipH="1">
                  <a:off x="14654334" y="6382168"/>
                  <a:ext cx="162" cy="8649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Rechte verbindingslijn 220"/>
                <p:cNvCxnSpPr/>
                <p:nvPr userDrawn="1"/>
              </p:nvCxnSpPr>
              <p:spPr>
                <a:xfrm>
                  <a:off x="14689188" y="6382168"/>
                  <a:ext cx="0" cy="8649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Rechte verbindingslijn 221"/>
                <p:cNvCxnSpPr/>
                <p:nvPr userDrawn="1"/>
              </p:nvCxnSpPr>
              <p:spPr>
                <a:xfrm>
                  <a:off x="14619892" y="6382040"/>
                  <a:ext cx="0" cy="8577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Rechte verbindingslijn 222"/>
                <p:cNvCxnSpPr/>
                <p:nvPr userDrawn="1"/>
              </p:nvCxnSpPr>
              <p:spPr>
                <a:xfrm flipH="1">
                  <a:off x="14593115" y="6400164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Rechte verbindingslijn 223"/>
                <p:cNvCxnSpPr/>
                <p:nvPr userDrawn="1"/>
              </p:nvCxnSpPr>
              <p:spPr>
                <a:xfrm flipH="1">
                  <a:off x="14593115" y="6423860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Rechte verbindingslijn 224"/>
                <p:cNvCxnSpPr/>
                <p:nvPr userDrawn="1"/>
              </p:nvCxnSpPr>
              <p:spPr>
                <a:xfrm flipH="1">
                  <a:off x="14593115" y="6447556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6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14590283" y="6359138"/>
                  <a:ext cx="128657" cy="1934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1929FF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</p:grpSp>
          <p:grpSp>
            <p:nvGrpSpPr>
              <p:cNvPr id="212" name="Groep 211"/>
              <p:cNvGrpSpPr/>
              <p:nvPr/>
            </p:nvGrpSpPr>
            <p:grpSpPr>
              <a:xfrm>
                <a:off x="12529899" y="6421402"/>
                <a:ext cx="97399" cy="97399"/>
                <a:chOff x="14546483" y="5323041"/>
                <a:chExt cx="242460" cy="242460"/>
              </a:xfrm>
            </p:grpSpPr>
            <p:sp>
              <p:nvSpPr>
                <p:cNvPr id="213" name="Rechthoek 212"/>
                <p:cNvSpPr/>
                <p:nvPr userDrawn="1"/>
              </p:nvSpPr>
              <p:spPr>
                <a:xfrm>
                  <a:off x="14546483" y="5323041"/>
                  <a:ext cx="242460" cy="24246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A4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14" name="Groep 213"/>
                <p:cNvGrpSpPr/>
                <p:nvPr/>
              </p:nvGrpSpPr>
              <p:grpSpPr>
                <a:xfrm>
                  <a:off x="14568035" y="5357818"/>
                  <a:ext cx="199836" cy="175226"/>
                  <a:chOff x="14559757" y="5349611"/>
                  <a:chExt cx="216392" cy="191641"/>
                </a:xfrm>
              </p:grpSpPr>
              <p:sp>
                <p:nvSpPr>
                  <p:cNvPr id="215" name="Parallellogram 214"/>
                  <p:cNvSpPr/>
                  <p:nvPr/>
                </p:nvSpPr>
                <p:spPr>
                  <a:xfrm>
                    <a:off x="14559757" y="5369222"/>
                    <a:ext cx="214316" cy="147762"/>
                  </a:xfrm>
                  <a:prstGeom prst="parallelogram">
                    <a:avLst>
                      <a:gd name="adj" fmla="val 93909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Parallellogram 215"/>
                  <p:cNvSpPr/>
                  <p:nvPr/>
                </p:nvSpPr>
                <p:spPr>
                  <a:xfrm flipH="1">
                    <a:off x="14561833" y="5349611"/>
                    <a:ext cx="214316" cy="191641"/>
                  </a:xfrm>
                  <a:prstGeom prst="parallelogram">
                    <a:avLst>
                      <a:gd name="adj" fmla="val 68946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pic>
          <p:nvPicPr>
            <p:cNvPr id="200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5886" y="6425992"/>
              <a:ext cx="178436" cy="288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1" name="Groep 200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202" name="Afgeronde rechthoek 201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 err="1" smtClean="0"/>
                  <a:t>Invoegen</a:t>
                </a:r>
                <a:endParaRPr lang="en-GB" dirty="0"/>
              </a:p>
            </p:txBody>
          </p:sp>
          <p:cxnSp>
            <p:nvCxnSpPr>
              <p:cNvPr id="204" name="Rechte verbindingslijn 203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Gelijkbenige driehoek 204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3" name="Tekstvak 252"/>
          <p:cNvSpPr txBox="1"/>
          <p:nvPr userDrawn="1"/>
        </p:nvSpPr>
        <p:spPr>
          <a:xfrm>
            <a:off x="7395319" y="-383269"/>
            <a:ext cx="480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TEKST</a:t>
            </a:r>
            <a:r>
              <a:rPr lang="nl-NL" sz="18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&amp; GRAFIEK SLIDE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4" name="Instructie tekstlevels"/>
          <p:cNvGrpSpPr/>
          <p:nvPr userDrawn="1"/>
        </p:nvGrpSpPr>
        <p:grpSpPr>
          <a:xfrm>
            <a:off x="-3082467" y="-101600"/>
            <a:ext cx="2778062" cy="3242568"/>
            <a:chOff x="-3352799" y="0"/>
            <a:chExt cx="2778062" cy="3242568"/>
          </a:xfrm>
        </p:grpSpPr>
        <p:sp>
          <p:nvSpPr>
            <p:cNvPr id="255" name="Rechthoek 254"/>
            <p:cNvSpPr/>
            <p:nvPr userDrawn="1"/>
          </p:nvSpPr>
          <p:spPr>
            <a:xfrm>
              <a:off x="-3352799" y="0"/>
              <a:ext cx="2778062" cy="38738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56" name="Textfield placeholder"/>
            <p:cNvSpPr txBox="1">
              <a:spLocks/>
            </p:cNvSpPr>
            <p:nvPr userDrawn="1"/>
          </p:nvSpPr>
          <p:spPr>
            <a:xfrm>
              <a:off x="-2741856" y="2479548"/>
              <a:ext cx="2138640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3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Basic text (16 pt.)</a:t>
              </a:r>
            </a:p>
          </p:txBody>
        </p:sp>
        <p:sp>
          <p:nvSpPr>
            <p:cNvPr id="257" name="Ovaal 256"/>
            <p:cNvSpPr/>
            <p:nvPr userDrawn="1"/>
          </p:nvSpPr>
          <p:spPr>
            <a:xfrm>
              <a:off x="-3115235" y="1747541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58" name="Ovaal 257"/>
            <p:cNvSpPr/>
            <p:nvPr userDrawn="1"/>
          </p:nvSpPr>
          <p:spPr>
            <a:xfrm>
              <a:off x="-3115235" y="2100876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59" name="Ovaal 258"/>
            <p:cNvSpPr/>
            <p:nvPr userDrawn="1"/>
          </p:nvSpPr>
          <p:spPr>
            <a:xfrm>
              <a:off x="-3115235" y="2454211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0" name="Ovaal 259"/>
            <p:cNvSpPr/>
            <p:nvPr userDrawn="1"/>
          </p:nvSpPr>
          <p:spPr>
            <a:xfrm>
              <a:off x="-3115235" y="2807546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61" name="Textfield placeholder"/>
            <p:cNvSpPr txBox="1">
              <a:spLocks/>
            </p:cNvSpPr>
            <p:nvPr userDrawn="1"/>
          </p:nvSpPr>
          <p:spPr>
            <a:xfrm>
              <a:off x="-2726469" y="1769272"/>
              <a:ext cx="2138640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3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1" indent="-18256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Bullet (16 pt.)</a:t>
              </a:r>
            </a:p>
          </p:txBody>
        </p:sp>
        <p:sp>
          <p:nvSpPr>
            <p:cNvPr id="262" name="Textfield placeholder"/>
            <p:cNvSpPr txBox="1">
              <a:spLocks/>
            </p:cNvSpPr>
            <p:nvPr userDrawn="1"/>
          </p:nvSpPr>
          <p:spPr>
            <a:xfrm>
              <a:off x="-2726469" y="2123586"/>
              <a:ext cx="2138640" cy="186578"/>
            </a:xfrm>
            <a:prstGeom prst="rect">
              <a:avLst/>
            </a:prstGeom>
          </p:spPr>
          <p:txBody>
            <a:bodyPr vert="horz" lIns="0" tIns="0" rIns="252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3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marR="0" lvl="2" indent="-174625" algn="l" defTabSz="914400" rtl="0" eaLnBrk="1" fontAlgn="auto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>
                  <a:tab pos="4394200" algn="l"/>
                </a:tabLst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Sub-bullet (16 pt.)</a:t>
              </a:r>
            </a:p>
          </p:txBody>
        </p:sp>
        <p:sp>
          <p:nvSpPr>
            <p:cNvPr id="263" name="Textfield placeholder"/>
            <p:cNvSpPr txBox="1">
              <a:spLocks/>
            </p:cNvSpPr>
            <p:nvPr userDrawn="1"/>
          </p:nvSpPr>
          <p:spPr>
            <a:xfrm>
              <a:off x="-2726469" y="2843119"/>
              <a:ext cx="2138640" cy="186578"/>
            </a:xfrm>
            <a:prstGeom prst="rect">
              <a:avLst/>
            </a:prstGeom>
          </p:spPr>
          <p:txBody>
            <a:bodyPr vert="horz" lIns="0" tIns="0" rIns="36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3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Basic sub-header (16 pt.)</a:t>
              </a:r>
            </a:p>
          </p:txBody>
        </p:sp>
        <p:cxnSp>
          <p:nvCxnSpPr>
            <p:cNvPr id="264" name="Rechte verbindingslijn 263"/>
            <p:cNvCxnSpPr/>
            <p:nvPr userDrawn="1"/>
          </p:nvCxnSpPr>
          <p:spPr>
            <a:xfrm>
              <a:off x="-3144627" y="3765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265" name="Rechte verbindingslijn 264"/>
            <p:cNvCxnSpPr/>
            <p:nvPr userDrawn="1"/>
          </p:nvCxnSpPr>
          <p:spPr>
            <a:xfrm>
              <a:off x="-3144627" y="161033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266" name="Rechte verbindingslijn 265"/>
            <p:cNvCxnSpPr/>
            <p:nvPr userDrawn="1"/>
          </p:nvCxnSpPr>
          <p:spPr>
            <a:xfrm>
              <a:off x="-3144627" y="3242568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267" name="Picture 3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97" b="23577"/>
            <a:stretch/>
          </p:blipFill>
          <p:spPr bwMode="auto">
            <a:xfrm>
              <a:off x="-3133536" y="967488"/>
              <a:ext cx="516568" cy="46211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8" name="Picture 4"/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48"/>
            <a:stretch/>
          </p:blipFill>
          <p:spPr bwMode="auto">
            <a:xfrm>
              <a:off x="-3139524" y="548389"/>
              <a:ext cx="521012" cy="338492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9" name="Groep 268"/>
            <p:cNvGrpSpPr/>
            <p:nvPr userDrawn="1"/>
          </p:nvGrpSpPr>
          <p:grpSpPr>
            <a:xfrm>
              <a:off x="-2238584" y="512847"/>
              <a:ext cx="409108" cy="427699"/>
              <a:chOff x="-1085063" y="758027"/>
              <a:chExt cx="633799" cy="622540"/>
            </a:xfrm>
          </p:grpSpPr>
          <p:sp>
            <p:nvSpPr>
              <p:cNvPr id="288" name="Afgeronde rechthoek 287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89" name="Groep 288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90" name="Rechthoek 289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1" name="Rechthoek 290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2" name="Rechthoek 291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3" name="Rechthoek 292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4" name="Rechthoek 293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5" name="Rechthoek 294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6" name="Rechthoek 295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7" name="Rechthoek 296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8" name="Rechthoek 297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9" name="Rechthoek 298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0" name="Vrije vorm 299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70" name="Groep 269"/>
            <p:cNvGrpSpPr/>
            <p:nvPr userDrawn="1"/>
          </p:nvGrpSpPr>
          <p:grpSpPr>
            <a:xfrm>
              <a:off x="-2233988" y="1061225"/>
              <a:ext cx="409108" cy="427699"/>
              <a:chOff x="-1845083" y="758027"/>
              <a:chExt cx="633799" cy="622540"/>
            </a:xfrm>
          </p:grpSpPr>
          <p:sp>
            <p:nvSpPr>
              <p:cNvPr id="275" name="Afgeronde rechthoek 27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76" name="Groep 27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77" name="Rechthoek 27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8" name="Rechthoek 27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9" name="Rechthoek 27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0" name="Rechthoek 27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1" name="Rechthoek 28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2" name="Rechthoek 28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3" name="Rechthoek 28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4" name="Rechthoek 28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5" name="Rechthoek 28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6" name="Rechthoek 28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7" name="Vrije vorm 28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71" name="Rechte verbindingslijn 270"/>
            <p:cNvCxnSpPr>
              <a:endCxn id="275" idx="1"/>
            </p:cNvCxnSpPr>
            <p:nvPr userDrawn="1"/>
          </p:nvCxnSpPr>
          <p:spPr>
            <a:xfrm>
              <a:off x="-2977008" y="1107166"/>
              <a:ext cx="743020" cy="167909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headEnd type="oval"/>
            </a:ln>
            <a:effectLst/>
          </p:spPr>
        </p:cxnSp>
        <p:cxnSp>
          <p:nvCxnSpPr>
            <p:cNvPr id="272" name="Rechte verbindingslijn 271"/>
            <p:cNvCxnSpPr>
              <a:endCxn id="288" idx="1"/>
            </p:cNvCxnSpPr>
            <p:nvPr userDrawn="1"/>
          </p:nvCxnSpPr>
          <p:spPr>
            <a:xfrm flipV="1">
              <a:off x="-2741856" y="726697"/>
              <a:ext cx="503272" cy="299284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headEnd type="oval"/>
            </a:ln>
            <a:effectLst/>
          </p:spPr>
        </p:cxnSp>
        <p:sp>
          <p:nvSpPr>
            <p:cNvPr id="273" name="Textfield placeholder"/>
            <p:cNvSpPr txBox="1">
              <a:spLocks/>
            </p:cNvSpPr>
            <p:nvPr userDrawn="1"/>
          </p:nvSpPr>
          <p:spPr>
            <a:xfrm>
              <a:off x="-1631706" y="512848"/>
              <a:ext cx="1043877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3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Level up</a:t>
              </a:r>
            </a:p>
          </p:txBody>
        </p:sp>
        <p:sp>
          <p:nvSpPr>
            <p:cNvPr id="274" name="Textfield placeholder"/>
            <p:cNvSpPr txBox="1">
              <a:spLocks/>
            </p:cNvSpPr>
            <p:nvPr userDrawn="1"/>
          </p:nvSpPr>
          <p:spPr>
            <a:xfrm>
              <a:off x="-1631706" y="1061226"/>
              <a:ext cx="1056968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3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Level down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786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4642" y="368160"/>
            <a:ext cx="11262113" cy="852595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nl-NL" dirty="0" smtClean="0"/>
              <a:t>KLIK OM EEN TITEL IN TE VOEGEN</a:t>
            </a:r>
            <a:endParaRPr lang="en-GB" dirty="0"/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quarter" idx="11" hasCustomPrompt="1"/>
          </p:nvPr>
        </p:nvSpPr>
        <p:spPr>
          <a:xfrm>
            <a:off x="653111" y="1316765"/>
            <a:ext cx="10892129" cy="44164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EEN GRAFIEK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 IN TE VOEGEN</a:t>
            </a:r>
            <a:endParaRPr lang="en-GB" dirty="0"/>
          </a:p>
        </p:txBody>
      </p:sp>
      <p:grpSp>
        <p:nvGrpSpPr>
          <p:cNvPr id="97" name="Instructie grafiek"/>
          <p:cNvGrpSpPr/>
          <p:nvPr userDrawn="1"/>
        </p:nvGrpSpPr>
        <p:grpSpPr>
          <a:xfrm>
            <a:off x="12304477" y="-100346"/>
            <a:ext cx="2790696" cy="6959240"/>
            <a:chOff x="12304477" y="-100346"/>
            <a:chExt cx="2790696" cy="6959240"/>
          </a:xfrm>
        </p:grpSpPr>
        <p:sp>
          <p:nvSpPr>
            <p:cNvPr id="98" name="Rechthoek 97"/>
            <p:cNvSpPr/>
            <p:nvPr userDrawn="1"/>
          </p:nvSpPr>
          <p:spPr>
            <a:xfrm>
              <a:off x="12304477" y="4597047"/>
              <a:ext cx="2773430" cy="4128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r>
                <a:rPr lang="nl-NL" sz="1600" b="1" kern="0" cap="all" dirty="0">
                  <a:solidFill>
                    <a:schemeClr val="tx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Grafiek Bewerken</a:t>
              </a:r>
            </a:p>
          </p:txBody>
        </p:sp>
        <p:sp>
          <p:nvSpPr>
            <p:cNvPr id="99" name="Rechthoek 98"/>
            <p:cNvSpPr/>
            <p:nvPr userDrawn="1"/>
          </p:nvSpPr>
          <p:spPr>
            <a:xfrm>
              <a:off x="123217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r>
                <a:rPr lang="nl-NL" sz="1600" b="1" kern="0" cap="all" dirty="0">
                  <a:solidFill>
                    <a:schemeClr val="tx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GRAFIEK INVOEGEN</a:t>
              </a:r>
            </a:p>
          </p:txBody>
        </p:sp>
        <p:cxnSp>
          <p:nvCxnSpPr>
            <p:cNvPr id="100" name="Rechte verbindingslijn 99"/>
            <p:cNvCxnSpPr/>
            <p:nvPr userDrawn="1"/>
          </p:nvCxnSpPr>
          <p:spPr>
            <a:xfrm>
              <a:off x="12489700" y="5009853"/>
              <a:ext cx="255922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01" name="Tekstvak 33"/>
            <p:cNvSpPr txBox="1"/>
            <p:nvPr userDrawn="1"/>
          </p:nvSpPr>
          <p:spPr>
            <a:xfrm>
              <a:off x="12494462" y="5175274"/>
              <a:ext cx="2310671" cy="78045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lvl="0" fontAlgn="auto">
                <a:spcBef>
                  <a:spcPts val="0"/>
                </a:spcBef>
                <a:spcAft>
                  <a:spcPts val="0"/>
                </a:spcAft>
                <a:defRPr sz="1200" kern="0">
                  <a:latin typeface="Segoe UI Light" panose="020B0502040204020203" pitchFamily="34" charset="0"/>
                  <a:cs typeface="Segoe UI Light" panose="020B0502040204020203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5pPr>
              <a:lvl6pPr>
                <a:defRPr>
                  <a:latin typeface="Arial" charset="0"/>
                  <a:cs typeface="Arial" charset="0"/>
                </a:defRPr>
              </a:lvl6pPr>
              <a:lvl7pPr>
                <a:defRPr>
                  <a:latin typeface="Arial" charset="0"/>
                  <a:cs typeface="Arial" charset="0"/>
                </a:defRPr>
              </a:lvl7pPr>
              <a:lvl8pPr>
                <a:defRPr>
                  <a:latin typeface="Arial" charset="0"/>
                  <a:cs typeface="Arial" charset="0"/>
                </a:defRPr>
              </a:lvl8pPr>
              <a:lvl9pPr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nl-NL" dirty="0"/>
                <a:t>Selecteer de grafiek, klik op de rechter muisknop en kies </a:t>
              </a:r>
              <a:r>
                <a:rPr lang="nl-NL" dirty="0" smtClean="0"/>
                <a:t/>
              </a:r>
              <a:br>
                <a:rPr lang="nl-NL" dirty="0" smtClean="0"/>
              </a:br>
              <a:r>
                <a:rPr lang="nl-NL" b="1" dirty="0" smtClean="0"/>
                <a:t>‘</a:t>
              </a:r>
              <a:r>
                <a:rPr lang="nl-NL" b="1" dirty="0"/>
                <a:t>Gegevens bewerken’</a:t>
              </a:r>
            </a:p>
          </p:txBody>
        </p:sp>
        <p:sp>
          <p:nvSpPr>
            <p:cNvPr id="102" name="Tekstvak 33"/>
            <p:cNvSpPr txBox="1"/>
            <p:nvPr userDrawn="1"/>
          </p:nvSpPr>
          <p:spPr>
            <a:xfrm>
              <a:off x="12496081" y="888538"/>
              <a:ext cx="2327979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5pPr>
              <a:lvl6pPr>
                <a:defRPr>
                  <a:latin typeface="Arial" charset="0"/>
                  <a:cs typeface="Arial" charset="0"/>
                </a:defRPr>
              </a:lvl6pPr>
              <a:lvl7pPr>
                <a:defRPr>
                  <a:latin typeface="Arial" charset="0"/>
                  <a:cs typeface="Arial" charset="0"/>
                </a:defRPr>
              </a:lvl7pPr>
              <a:lvl8pPr>
                <a:defRPr>
                  <a:latin typeface="Arial" charset="0"/>
                  <a:cs typeface="Arial" charset="0"/>
                </a:defRPr>
              </a:lvl8pPr>
              <a:lvl9pPr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nl-NL" dirty="0"/>
                <a:t>Klik op het icoon om een grafiek </a:t>
              </a:r>
              <a:r>
                <a:rPr lang="nl-NL" dirty="0" smtClean="0"/>
                <a:t/>
              </a:r>
              <a:br>
                <a:rPr lang="nl-NL" dirty="0" smtClean="0"/>
              </a:br>
              <a:r>
                <a:rPr lang="nl-NL" dirty="0" smtClean="0"/>
                <a:t>in </a:t>
              </a:r>
              <a:r>
                <a:rPr lang="nl-NL" dirty="0"/>
                <a:t>te voegen</a:t>
              </a:r>
            </a:p>
          </p:txBody>
        </p:sp>
        <p:sp>
          <p:nvSpPr>
            <p:cNvPr id="103" name="Tekstvak 33"/>
            <p:cNvSpPr txBox="1"/>
            <p:nvPr userDrawn="1"/>
          </p:nvSpPr>
          <p:spPr>
            <a:xfrm>
              <a:off x="12496081" y="2792939"/>
              <a:ext cx="2327979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5pPr>
              <a:lvl6pPr>
                <a:defRPr>
                  <a:latin typeface="Arial" charset="0"/>
                  <a:cs typeface="Arial" charset="0"/>
                </a:defRPr>
              </a:lvl6pPr>
              <a:lvl7pPr>
                <a:defRPr>
                  <a:latin typeface="Arial" charset="0"/>
                  <a:cs typeface="Arial" charset="0"/>
                </a:defRPr>
              </a:lvl7pPr>
              <a:lvl8pPr>
                <a:defRPr>
                  <a:latin typeface="Arial" charset="0"/>
                  <a:cs typeface="Arial" charset="0"/>
                </a:defRPr>
              </a:lvl8pPr>
              <a:lvl9pPr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en-US" dirty="0" err="1"/>
                <a:t>Selecteer</a:t>
              </a:r>
              <a:r>
                <a:rPr lang="en-US" dirty="0"/>
                <a:t> de </a:t>
              </a:r>
              <a:r>
                <a:rPr lang="en-US" dirty="0" err="1"/>
                <a:t>grafiek</a:t>
              </a:r>
              <a:r>
                <a:rPr lang="en-US" dirty="0"/>
                <a:t> die u wilt </a:t>
              </a:r>
              <a:r>
                <a:rPr lang="en-US" dirty="0" err="1"/>
                <a:t>invoegen</a:t>
              </a:r>
              <a:r>
                <a:rPr lang="en-US" dirty="0"/>
                <a:t> </a:t>
              </a:r>
              <a:r>
                <a:rPr lang="en-US" dirty="0" err="1"/>
                <a:t>en</a:t>
              </a:r>
              <a:r>
                <a:rPr lang="en-US" dirty="0"/>
                <a:t> </a:t>
              </a:r>
              <a:r>
                <a:rPr lang="en-US" dirty="0" err="1"/>
                <a:t>klik</a:t>
              </a:r>
              <a:r>
                <a:rPr lang="en-US" dirty="0"/>
                <a:t> op </a:t>
              </a:r>
              <a:r>
                <a:rPr lang="en-US" b="1" dirty="0"/>
                <a:t>‘</a:t>
              </a:r>
              <a:r>
                <a:rPr lang="en-US" b="1" dirty="0" err="1"/>
                <a:t>Invoegen</a:t>
              </a:r>
              <a:r>
                <a:rPr lang="en-US" b="1" dirty="0"/>
                <a:t>’</a:t>
              </a:r>
              <a:endParaRPr lang="nl-NL" b="1" dirty="0"/>
            </a:p>
          </p:txBody>
        </p:sp>
        <p:sp>
          <p:nvSpPr>
            <p:cNvPr id="104" name="Ovaal 103"/>
            <p:cNvSpPr/>
            <p:nvPr userDrawn="1"/>
          </p:nvSpPr>
          <p:spPr>
            <a:xfrm>
              <a:off x="12496081" y="430361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algn="ctr"/>
              <a:r>
                <a:rPr lang="nl-NL" sz="140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05" name="Ovaal 104"/>
            <p:cNvSpPr/>
            <p:nvPr userDrawn="1"/>
          </p:nvSpPr>
          <p:spPr>
            <a:xfrm>
              <a:off x="12496081" y="2324902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algn="ctr"/>
              <a:r>
                <a:rPr lang="nl-NL" sz="140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06" name="Rechte verbindingslijn 105"/>
            <p:cNvCxnSpPr/>
            <p:nvPr userDrawn="1"/>
          </p:nvCxnSpPr>
          <p:spPr>
            <a:xfrm>
              <a:off x="12508966" y="285631"/>
              <a:ext cx="2539957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7" name="Rechte verbindingslijn 106"/>
            <p:cNvCxnSpPr/>
            <p:nvPr userDrawn="1"/>
          </p:nvCxnSpPr>
          <p:spPr>
            <a:xfrm>
              <a:off x="12508627" y="2167521"/>
              <a:ext cx="2540296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8" name="Rechte verbindingslijn 107"/>
            <p:cNvCxnSpPr/>
            <p:nvPr userDrawn="1"/>
          </p:nvCxnSpPr>
          <p:spPr>
            <a:xfrm>
              <a:off x="12478486" y="4022832"/>
              <a:ext cx="2570437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09" name="Groep 108"/>
            <p:cNvGrpSpPr/>
            <p:nvPr userDrawn="1"/>
          </p:nvGrpSpPr>
          <p:grpSpPr>
            <a:xfrm>
              <a:off x="12393537" y="1459904"/>
              <a:ext cx="689983" cy="573048"/>
              <a:chOff x="15171969" y="1587338"/>
              <a:chExt cx="755407" cy="627385"/>
            </a:xfrm>
          </p:grpSpPr>
          <p:sp>
            <p:nvSpPr>
              <p:cNvPr id="152" name="Rechthoek 962"/>
              <p:cNvSpPr/>
              <p:nvPr userDrawn="1"/>
            </p:nvSpPr>
            <p:spPr>
              <a:xfrm>
                <a:off x="15171969" y="2008934"/>
                <a:ext cx="755407" cy="205789"/>
              </a:xfrm>
              <a:custGeom>
                <a:avLst/>
                <a:gdLst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664132 w 664132"/>
                  <a:gd name="connsiteY2" fmla="*/ 27778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664132"/>
                  <a:gd name="connsiteY0" fmla="*/ 0 h 290487"/>
                  <a:gd name="connsiteX1" fmla="*/ 664132 w 664132"/>
                  <a:gd name="connsiteY1" fmla="*/ 0 h 290487"/>
                  <a:gd name="connsiteX2" fmla="*/ 333932 w 664132"/>
                  <a:gd name="connsiteY2" fmla="*/ 290487 h 290487"/>
                  <a:gd name="connsiteX3" fmla="*/ 0 w 664132"/>
                  <a:gd name="connsiteY3" fmla="*/ 277787 h 290487"/>
                  <a:gd name="connsiteX4" fmla="*/ 0 w 664132"/>
                  <a:gd name="connsiteY4" fmla="*/ 0 h 290487"/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575232 w 664132"/>
                  <a:gd name="connsiteY2" fmla="*/ 27143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708582"/>
                  <a:gd name="connsiteY0" fmla="*/ 0 h 277787"/>
                  <a:gd name="connsiteX1" fmla="*/ 708582 w 708582"/>
                  <a:gd name="connsiteY1" fmla="*/ 31750 h 277787"/>
                  <a:gd name="connsiteX2" fmla="*/ 575232 w 708582"/>
                  <a:gd name="connsiteY2" fmla="*/ 271437 h 277787"/>
                  <a:gd name="connsiteX3" fmla="*/ 0 w 708582"/>
                  <a:gd name="connsiteY3" fmla="*/ 277787 h 277787"/>
                  <a:gd name="connsiteX4" fmla="*/ 0 w 708582"/>
                  <a:gd name="connsiteY4" fmla="*/ 0 h 277787"/>
                  <a:gd name="connsiteX0" fmla="*/ 228600 w 708582"/>
                  <a:gd name="connsiteY0" fmla="*/ 6350 h 246037"/>
                  <a:gd name="connsiteX1" fmla="*/ 708582 w 708582"/>
                  <a:gd name="connsiteY1" fmla="*/ 0 h 246037"/>
                  <a:gd name="connsiteX2" fmla="*/ 575232 w 708582"/>
                  <a:gd name="connsiteY2" fmla="*/ 239687 h 246037"/>
                  <a:gd name="connsiteX3" fmla="*/ 0 w 708582"/>
                  <a:gd name="connsiteY3" fmla="*/ 246037 h 246037"/>
                  <a:gd name="connsiteX4" fmla="*/ 228600 w 708582"/>
                  <a:gd name="connsiteY4" fmla="*/ 6350 h 246037"/>
                  <a:gd name="connsiteX0" fmla="*/ 228600 w 778432"/>
                  <a:gd name="connsiteY0" fmla="*/ 0 h 239687"/>
                  <a:gd name="connsiteX1" fmla="*/ 778432 w 778432"/>
                  <a:gd name="connsiteY1" fmla="*/ 25400 h 239687"/>
                  <a:gd name="connsiteX2" fmla="*/ 575232 w 778432"/>
                  <a:gd name="connsiteY2" fmla="*/ 233337 h 239687"/>
                  <a:gd name="connsiteX3" fmla="*/ 0 w 778432"/>
                  <a:gd name="connsiteY3" fmla="*/ 239687 h 239687"/>
                  <a:gd name="connsiteX4" fmla="*/ 228600 w 778432"/>
                  <a:gd name="connsiteY4" fmla="*/ 0 h 239687"/>
                  <a:gd name="connsiteX0" fmla="*/ 228600 w 778432"/>
                  <a:gd name="connsiteY0" fmla="*/ 0 h 214287"/>
                  <a:gd name="connsiteX1" fmla="*/ 778432 w 778432"/>
                  <a:gd name="connsiteY1" fmla="*/ 0 h 214287"/>
                  <a:gd name="connsiteX2" fmla="*/ 575232 w 778432"/>
                  <a:gd name="connsiteY2" fmla="*/ 207937 h 214287"/>
                  <a:gd name="connsiteX3" fmla="*/ 0 w 778432"/>
                  <a:gd name="connsiteY3" fmla="*/ 214287 h 214287"/>
                  <a:gd name="connsiteX4" fmla="*/ 228600 w 778432"/>
                  <a:gd name="connsiteY4" fmla="*/ 0 h 214287"/>
                  <a:gd name="connsiteX0" fmla="*/ 228600 w 730724"/>
                  <a:gd name="connsiteY0" fmla="*/ 3975 h 218262"/>
                  <a:gd name="connsiteX1" fmla="*/ 730724 w 730724"/>
                  <a:gd name="connsiteY1" fmla="*/ 0 h 218262"/>
                  <a:gd name="connsiteX2" fmla="*/ 575232 w 730724"/>
                  <a:gd name="connsiteY2" fmla="*/ 211912 h 218262"/>
                  <a:gd name="connsiteX3" fmla="*/ 0 w 730724"/>
                  <a:gd name="connsiteY3" fmla="*/ 218262 h 218262"/>
                  <a:gd name="connsiteX4" fmla="*/ 228600 w 730724"/>
                  <a:gd name="connsiteY4" fmla="*/ 3975 h 218262"/>
                  <a:gd name="connsiteX0" fmla="*/ 252454 w 754578"/>
                  <a:gd name="connsiteY0" fmla="*/ 3975 h 211912"/>
                  <a:gd name="connsiteX1" fmla="*/ 754578 w 754578"/>
                  <a:gd name="connsiteY1" fmla="*/ 0 h 211912"/>
                  <a:gd name="connsiteX2" fmla="*/ 599086 w 754578"/>
                  <a:gd name="connsiteY2" fmla="*/ 211912 h 211912"/>
                  <a:gd name="connsiteX3" fmla="*/ 0 w 754578"/>
                  <a:gd name="connsiteY3" fmla="*/ 210311 h 211912"/>
                  <a:gd name="connsiteX4" fmla="*/ 252454 w 754578"/>
                  <a:gd name="connsiteY4" fmla="*/ 3975 h 211912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599086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754578"/>
                  <a:gd name="connsiteY0" fmla="*/ 0 h 223840"/>
                  <a:gd name="connsiteX1" fmla="*/ 754578 w 754578"/>
                  <a:gd name="connsiteY1" fmla="*/ 7952 h 223840"/>
                  <a:gd name="connsiteX2" fmla="*/ 654745 w 754578"/>
                  <a:gd name="connsiteY2" fmla="*/ 223840 h 223840"/>
                  <a:gd name="connsiteX3" fmla="*/ 0 w 754578"/>
                  <a:gd name="connsiteY3" fmla="*/ 218263 h 223840"/>
                  <a:gd name="connsiteX4" fmla="*/ 172941 w 754578"/>
                  <a:gd name="connsiteY4" fmla="*/ 0 h 223840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646793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818189"/>
                  <a:gd name="connsiteY0" fmla="*/ 0 h 219864"/>
                  <a:gd name="connsiteX1" fmla="*/ 818189 w 818189"/>
                  <a:gd name="connsiteY1" fmla="*/ 31806 h 219864"/>
                  <a:gd name="connsiteX2" fmla="*/ 646793 w 818189"/>
                  <a:gd name="connsiteY2" fmla="*/ 219864 h 219864"/>
                  <a:gd name="connsiteX3" fmla="*/ 0 w 818189"/>
                  <a:gd name="connsiteY3" fmla="*/ 218263 h 219864"/>
                  <a:gd name="connsiteX4" fmla="*/ 172941 w 818189"/>
                  <a:gd name="connsiteY4" fmla="*/ 0 h 219864"/>
                  <a:gd name="connsiteX0" fmla="*/ 172941 w 806262"/>
                  <a:gd name="connsiteY0" fmla="*/ 0 h 219864"/>
                  <a:gd name="connsiteX1" fmla="*/ 806262 w 806262"/>
                  <a:gd name="connsiteY1" fmla="*/ 11928 h 219864"/>
                  <a:gd name="connsiteX2" fmla="*/ 646793 w 806262"/>
                  <a:gd name="connsiteY2" fmla="*/ 219864 h 219864"/>
                  <a:gd name="connsiteX3" fmla="*/ 0 w 806262"/>
                  <a:gd name="connsiteY3" fmla="*/ 218263 h 219864"/>
                  <a:gd name="connsiteX4" fmla="*/ 172941 w 806262"/>
                  <a:gd name="connsiteY4" fmla="*/ 0 h 219864"/>
                  <a:gd name="connsiteX0" fmla="*/ 172941 w 798310"/>
                  <a:gd name="connsiteY0" fmla="*/ 0 h 219864"/>
                  <a:gd name="connsiteX1" fmla="*/ 798310 w 798310"/>
                  <a:gd name="connsiteY1" fmla="*/ 15903 h 219864"/>
                  <a:gd name="connsiteX2" fmla="*/ 646793 w 798310"/>
                  <a:gd name="connsiteY2" fmla="*/ 219864 h 219864"/>
                  <a:gd name="connsiteX3" fmla="*/ 0 w 798310"/>
                  <a:gd name="connsiteY3" fmla="*/ 218263 h 219864"/>
                  <a:gd name="connsiteX4" fmla="*/ 172941 w 798310"/>
                  <a:gd name="connsiteY4" fmla="*/ 0 h 219864"/>
                  <a:gd name="connsiteX0" fmla="*/ 172941 w 798310"/>
                  <a:gd name="connsiteY0" fmla="*/ 0 h 259620"/>
                  <a:gd name="connsiteX1" fmla="*/ 798310 w 798310"/>
                  <a:gd name="connsiteY1" fmla="*/ 15903 h 259620"/>
                  <a:gd name="connsiteX2" fmla="*/ 614988 w 798310"/>
                  <a:gd name="connsiteY2" fmla="*/ 259620 h 259620"/>
                  <a:gd name="connsiteX3" fmla="*/ 0 w 798310"/>
                  <a:gd name="connsiteY3" fmla="*/ 218263 h 259620"/>
                  <a:gd name="connsiteX4" fmla="*/ 172941 w 798310"/>
                  <a:gd name="connsiteY4" fmla="*/ 0 h 259620"/>
                  <a:gd name="connsiteX0" fmla="*/ 188843 w 814212"/>
                  <a:gd name="connsiteY0" fmla="*/ 0 h 259620"/>
                  <a:gd name="connsiteX1" fmla="*/ 814212 w 814212"/>
                  <a:gd name="connsiteY1" fmla="*/ 15903 h 259620"/>
                  <a:gd name="connsiteX2" fmla="*/ 630890 w 814212"/>
                  <a:gd name="connsiteY2" fmla="*/ 259620 h 259620"/>
                  <a:gd name="connsiteX3" fmla="*/ 0 w 814212"/>
                  <a:gd name="connsiteY3" fmla="*/ 254043 h 259620"/>
                  <a:gd name="connsiteX4" fmla="*/ 188843 w 814212"/>
                  <a:gd name="connsiteY4" fmla="*/ 0 h 259620"/>
                  <a:gd name="connsiteX0" fmla="*/ 208721 w 834090"/>
                  <a:gd name="connsiteY0" fmla="*/ 0 h 259620"/>
                  <a:gd name="connsiteX1" fmla="*/ 834090 w 834090"/>
                  <a:gd name="connsiteY1" fmla="*/ 15903 h 259620"/>
                  <a:gd name="connsiteX2" fmla="*/ 650768 w 834090"/>
                  <a:gd name="connsiteY2" fmla="*/ 259620 h 259620"/>
                  <a:gd name="connsiteX3" fmla="*/ 0 w 834090"/>
                  <a:gd name="connsiteY3" fmla="*/ 254043 h 259620"/>
                  <a:gd name="connsiteX4" fmla="*/ 208721 w 834090"/>
                  <a:gd name="connsiteY4" fmla="*/ 0 h 259620"/>
                  <a:gd name="connsiteX0" fmla="*/ 268356 w 893725"/>
                  <a:gd name="connsiteY0" fmla="*/ 0 h 259620"/>
                  <a:gd name="connsiteX1" fmla="*/ 893725 w 893725"/>
                  <a:gd name="connsiteY1" fmla="*/ 15903 h 259620"/>
                  <a:gd name="connsiteX2" fmla="*/ 710403 w 893725"/>
                  <a:gd name="connsiteY2" fmla="*/ 259620 h 259620"/>
                  <a:gd name="connsiteX3" fmla="*/ 0 w 893725"/>
                  <a:gd name="connsiteY3" fmla="*/ 254043 h 259620"/>
                  <a:gd name="connsiteX4" fmla="*/ 268356 w 893725"/>
                  <a:gd name="connsiteY4" fmla="*/ 0 h 259620"/>
                  <a:gd name="connsiteX0" fmla="*/ 260405 w 885774"/>
                  <a:gd name="connsiteY0" fmla="*/ 0 h 259620"/>
                  <a:gd name="connsiteX1" fmla="*/ 885774 w 885774"/>
                  <a:gd name="connsiteY1" fmla="*/ 15903 h 259620"/>
                  <a:gd name="connsiteX2" fmla="*/ 702452 w 885774"/>
                  <a:gd name="connsiteY2" fmla="*/ 259620 h 259620"/>
                  <a:gd name="connsiteX3" fmla="*/ 0 w 885774"/>
                  <a:gd name="connsiteY3" fmla="*/ 254043 h 259620"/>
                  <a:gd name="connsiteX4" fmla="*/ 260405 w 885774"/>
                  <a:gd name="connsiteY4" fmla="*/ 0 h 259620"/>
                  <a:gd name="connsiteX0" fmla="*/ 220648 w 885774"/>
                  <a:gd name="connsiteY0" fmla="*/ 0 h 243717"/>
                  <a:gd name="connsiteX1" fmla="*/ 885774 w 885774"/>
                  <a:gd name="connsiteY1" fmla="*/ 0 h 243717"/>
                  <a:gd name="connsiteX2" fmla="*/ 702452 w 885774"/>
                  <a:gd name="connsiteY2" fmla="*/ 243717 h 243717"/>
                  <a:gd name="connsiteX3" fmla="*/ 0 w 885774"/>
                  <a:gd name="connsiteY3" fmla="*/ 238140 h 243717"/>
                  <a:gd name="connsiteX4" fmla="*/ 220648 w 885774"/>
                  <a:gd name="connsiteY4" fmla="*/ 0 h 24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774" h="243717">
                    <a:moveTo>
                      <a:pt x="220648" y="0"/>
                    </a:moveTo>
                    <a:lnTo>
                      <a:pt x="885774" y="0"/>
                    </a:lnTo>
                    <a:lnTo>
                      <a:pt x="702452" y="243717"/>
                    </a:lnTo>
                    <a:lnTo>
                      <a:pt x="0" y="238140"/>
                    </a:lnTo>
                    <a:lnTo>
                      <a:pt x="220648" y="0"/>
                    </a:lnTo>
                    <a:close/>
                  </a:path>
                </a:pathLst>
              </a:cu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grpSp>
            <p:nvGrpSpPr>
              <p:cNvPr id="153" name="Groep 152"/>
              <p:cNvGrpSpPr/>
              <p:nvPr userDrawn="1"/>
            </p:nvGrpSpPr>
            <p:grpSpPr>
              <a:xfrm>
                <a:off x="15281106" y="1587338"/>
                <a:ext cx="511775" cy="560304"/>
                <a:chOff x="10604642" y="969717"/>
                <a:chExt cx="1290643" cy="1427163"/>
              </a:xfrm>
            </p:grpSpPr>
            <p:grpSp>
              <p:nvGrpSpPr>
                <p:cNvPr id="154" name="Group 879"/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10604642" y="969717"/>
                  <a:ext cx="1290643" cy="1427163"/>
                  <a:chOff x="4798" y="1515"/>
                  <a:chExt cx="813" cy="899"/>
                </a:xfrm>
              </p:grpSpPr>
              <p:sp>
                <p:nvSpPr>
                  <p:cNvPr id="156" name="Freeform 886"/>
                  <p:cNvSpPr>
                    <a:spLocks/>
                  </p:cNvSpPr>
                  <p:nvPr userDrawn="1"/>
                </p:nvSpPr>
                <p:spPr bwMode="auto">
                  <a:xfrm>
                    <a:off x="5269" y="1515"/>
                    <a:ext cx="71" cy="898"/>
                  </a:xfrm>
                  <a:custGeom>
                    <a:avLst/>
                    <a:gdLst>
                      <a:gd name="T0" fmla="*/ 282 w 282"/>
                      <a:gd name="T1" fmla="*/ 0 h 3595"/>
                      <a:gd name="T2" fmla="*/ 282 w 282"/>
                      <a:gd name="T3" fmla="*/ 3138 h 3595"/>
                      <a:gd name="T4" fmla="*/ 0 w 282"/>
                      <a:gd name="T5" fmla="*/ 3595 h 3595"/>
                      <a:gd name="T6" fmla="*/ 0 w 282"/>
                      <a:gd name="T7" fmla="*/ 285 h 3595"/>
                      <a:gd name="T8" fmla="*/ 282 w 282"/>
                      <a:gd name="T9" fmla="*/ 0 h 3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2" h="3595">
                        <a:moveTo>
                          <a:pt x="282" y="0"/>
                        </a:moveTo>
                        <a:lnTo>
                          <a:pt x="282" y="3138"/>
                        </a:lnTo>
                        <a:lnTo>
                          <a:pt x="0" y="3595"/>
                        </a:lnTo>
                        <a:lnTo>
                          <a:pt x="0" y="285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57" name="Rectangle 880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4798" y="1515"/>
                    <a:ext cx="813" cy="899"/>
                  </a:xfrm>
                  <a:prstGeom prst="rect">
                    <a:avLst/>
                  </a:prstGeom>
                  <a:noFill/>
                  <a:ln w="0">
                    <a:noFill/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58" name="Rectangle 881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4798" y="1857"/>
                    <a:ext cx="228" cy="55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02060"/>
                      </a:gs>
                      <a:gs pos="100000">
                        <a:srgbClr val="1929FF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59" name="Freeform 882"/>
                  <p:cNvSpPr>
                    <a:spLocks/>
                  </p:cNvSpPr>
                  <p:nvPr userDrawn="1"/>
                </p:nvSpPr>
                <p:spPr bwMode="auto">
                  <a:xfrm>
                    <a:off x="4798" y="1771"/>
                    <a:ext cx="314" cy="86"/>
                  </a:xfrm>
                  <a:custGeom>
                    <a:avLst/>
                    <a:gdLst>
                      <a:gd name="T0" fmla="*/ 411 w 1255"/>
                      <a:gd name="T1" fmla="*/ 0 h 342"/>
                      <a:gd name="T2" fmla="*/ 1255 w 1255"/>
                      <a:gd name="T3" fmla="*/ 0 h 342"/>
                      <a:gd name="T4" fmla="*/ 913 w 1255"/>
                      <a:gd name="T5" fmla="*/ 342 h 342"/>
                      <a:gd name="T6" fmla="*/ 0 w 1255"/>
                      <a:gd name="T7" fmla="*/ 342 h 342"/>
                      <a:gd name="T8" fmla="*/ 411 w 1255"/>
                      <a:gd name="T9" fmla="*/ 0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5" h="342">
                        <a:moveTo>
                          <a:pt x="411" y="0"/>
                        </a:moveTo>
                        <a:lnTo>
                          <a:pt x="1255" y="0"/>
                        </a:lnTo>
                        <a:lnTo>
                          <a:pt x="913" y="342"/>
                        </a:lnTo>
                        <a:lnTo>
                          <a:pt x="0" y="342"/>
                        </a:lnTo>
                        <a:lnTo>
                          <a:pt x="411" y="0"/>
                        </a:lnTo>
                        <a:close/>
                      </a:path>
                    </a:pathLst>
                  </a:custGeom>
                  <a:solidFill>
                    <a:srgbClr val="0039AC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0" name="Freeform 883"/>
                  <p:cNvSpPr>
                    <a:spLocks/>
                  </p:cNvSpPr>
                  <p:nvPr userDrawn="1"/>
                </p:nvSpPr>
                <p:spPr bwMode="auto">
                  <a:xfrm>
                    <a:off x="5026" y="1771"/>
                    <a:ext cx="85" cy="642"/>
                  </a:xfrm>
                  <a:custGeom>
                    <a:avLst/>
                    <a:gdLst>
                      <a:gd name="T0" fmla="*/ 342 w 342"/>
                      <a:gd name="T1" fmla="*/ 0 h 2568"/>
                      <a:gd name="T2" fmla="*/ 342 w 342"/>
                      <a:gd name="T3" fmla="*/ 2111 h 2568"/>
                      <a:gd name="T4" fmla="*/ 0 w 342"/>
                      <a:gd name="T5" fmla="*/ 2568 h 2568"/>
                      <a:gd name="T6" fmla="*/ 0 w 342"/>
                      <a:gd name="T7" fmla="*/ 342 h 2568"/>
                      <a:gd name="T8" fmla="*/ 342 w 342"/>
                      <a:gd name="T9" fmla="*/ 0 h 25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2" h="2568">
                        <a:moveTo>
                          <a:pt x="342" y="0"/>
                        </a:moveTo>
                        <a:lnTo>
                          <a:pt x="342" y="2111"/>
                        </a:lnTo>
                        <a:lnTo>
                          <a:pt x="0" y="2568"/>
                        </a:lnTo>
                        <a:lnTo>
                          <a:pt x="0" y="342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000075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1" name="Freeform 884"/>
                  <p:cNvSpPr>
                    <a:spLocks/>
                  </p:cNvSpPr>
                  <p:nvPr userDrawn="1"/>
                </p:nvSpPr>
                <p:spPr bwMode="auto">
                  <a:xfrm>
                    <a:off x="5054" y="1515"/>
                    <a:ext cx="286" cy="72"/>
                  </a:xfrm>
                  <a:custGeom>
                    <a:avLst/>
                    <a:gdLst>
                      <a:gd name="T0" fmla="*/ 318 w 1140"/>
                      <a:gd name="T1" fmla="*/ 0 h 289"/>
                      <a:gd name="T2" fmla="*/ 1140 w 1140"/>
                      <a:gd name="T3" fmla="*/ 0 h 289"/>
                      <a:gd name="T4" fmla="*/ 855 w 1140"/>
                      <a:gd name="T5" fmla="*/ 289 h 289"/>
                      <a:gd name="T6" fmla="*/ 0 w 1140"/>
                      <a:gd name="T7" fmla="*/ 289 h 289"/>
                      <a:gd name="T8" fmla="*/ 318 w 1140"/>
                      <a:gd name="T9" fmla="*/ 0 h 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0" h="289">
                        <a:moveTo>
                          <a:pt x="318" y="0"/>
                        </a:moveTo>
                        <a:lnTo>
                          <a:pt x="1140" y="0"/>
                        </a:lnTo>
                        <a:lnTo>
                          <a:pt x="855" y="289"/>
                        </a:lnTo>
                        <a:lnTo>
                          <a:pt x="0" y="289"/>
                        </a:ln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rgbClr val="EEFF26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2" name="Rectangle 885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054" y="1587"/>
                    <a:ext cx="215" cy="82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FC000"/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3" name="Rectangle 887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298" y="1771"/>
                    <a:ext cx="228" cy="643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B80004"/>
                      </a:gs>
                      <a:gs pos="100000">
                        <a:srgbClr val="FF0000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4" name="Freeform 888"/>
                  <p:cNvSpPr>
                    <a:spLocks/>
                  </p:cNvSpPr>
                  <p:nvPr userDrawn="1"/>
                </p:nvSpPr>
                <p:spPr bwMode="auto">
                  <a:xfrm>
                    <a:off x="5526" y="1686"/>
                    <a:ext cx="85" cy="727"/>
                  </a:xfrm>
                  <a:custGeom>
                    <a:avLst/>
                    <a:gdLst>
                      <a:gd name="T0" fmla="*/ 342 w 342"/>
                      <a:gd name="T1" fmla="*/ 0 h 2911"/>
                      <a:gd name="T2" fmla="*/ 342 w 342"/>
                      <a:gd name="T3" fmla="*/ 2477 h 2911"/>
                      <a:gd name="T4" fmla="*/ 0 w 342"/>
                      <a:gd name="T5" fmla="*/ 2911 h 2911"/>
                      <a:gd name="T6" fmla="*/ 0 w 342"/>
                      <a:gd name="T7" fmla="*/ 334 h 2911"/>
                      <a:gd name="T8" fmla="*/ 342 w 342"/>
                      <a:gd name="T9" fmla="*/ 0 h 2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2" h="2911">
                        <a:moveTo>
                          <a:pt x="342" y="0"/>
                        </a:moveTo>
                        <a:lnTo>
                          <a:pt x="342" y="2477"/>
                        </a:lnTo>
                        <a:lnTo>
                          <a:pt x="0" y="2911"/>
                        </a:lnTo>
                        <a:lnTo>
                          <a:pt x="0" y="334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C2001B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55" name="Vrije vorm 154"/>
                <p:cNvSpPr/>
                <p:nvPr userDrawn="1"/>
              </p:nvSpPr>
              <p:spPr>
                <a:xfrm>
                  <a:off x="11389225" y="1241176"/>
                  <a:ext cx="506025" cy="137883"/>
                </a:xfrm>
                <a:custGeom>
                  <a:avLst/>
                  <a:gdLst>
                    <a:gd name="connsiteX0" fmla="*/ 0 w 508407"/>
                    <a:gd name="connsiteY0" fmla="*/ 142646 h 146304"/>
                    <a:gd name="connsiteX1" fmla="*/ 369418 w 508407"/>
                    <a:gd name="connsiteY1" fmla="*/ 146304 h 146304"/>
                    <a:gd name="connsiteX2" fmla="*/ 508407 w 508407"/>
                    <a:gd name="connsiteY2" fmla="*/ 0 h 146304"/>
                    <a:gd name="connsiteX3" fmla="*/ 168250 w 508407"/>
                    <a:gd name="connsiteY3" fmla="*/ 0 h 146304"/>
                    <a:gd name="connsiteX4" fmla="*/ 0 w 508407"/>
                    <a:gd name="connsiteY4" fmla="*/ 142646 h 146304"/>
                    <a:gd name="connsiteX0" fmla="*/ 0 w 508407"/>
                    <a:gd name="connsiteY0" fmla="*/ 142646 h 142646"/>
                    <a:gd name="connsiteX1" fmla="*/ 376562 w 508407"/>
                    <a:gd name="connsiteY1" fmla="*/ 136779 h 142646"/>
                    <a:gd name="connsiteX2" fmla="*/ 508407 w 508407"/>
                    <a:gd name="connsiteY2" fmla="*/ 0 h 142646"/>
                    <a:gd name="connsiteX3" fmla="*/ 168250 w 508407"/>
                    <a:gd name="connsiteY3" fmla="*/ 0 h 142646"/>
                    <a:gd name="connsiteX4" fmla="*/ 0 w 508407"/>
                    <a:gd name="connsiteY4" fmla="*/ 142646 h 142646"/>
                    <a:gd name="connsiteX0" fmla="*/ 0 w 506025"/>
                    <a:gd name="connsiteY0" fmla="*/ 137883 h 137883"/>
                    <a:gd name="connsiteX1" fmla="*/ 374180 w 506025"/>
                    <a:gd name="connsiteY1" fmla="*/ 136779 h 137883"/>
                    <a:gd name="connsiteX2" fmla="*/ 506025 w 506025"/>
                    <a:gd name="connsiteY2" fmla="*/ 0 h 137883"/>
                    <a:gd name="connsiteX3" fmla="*/ 165868 w 506025"/>
                    <a:gd name="connsiteY3" fmla="*/ 0 h 137883"/>
                    <a:gd name="connsiteX4" fmla="*/ 0 w 506025"/>
                    <a:gd name="connsiteY4" fmla="*/ 137883 h 137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25" h="137883">
                      <a:moveTo>
                        <a:pt x="0" y="137883"/>
                      </a:moveTo>
                      <a:lnTo>
                        <a:pt x="374180" y="136779"/>
                      </a:lnTo>
                      <a:lnTo>
                        <a:pt x="506025" y="0"/>
                      </a:lnTo>
                      <a:lnTo>
                        <a:pt x="165868" y="0"/>
                      </a:lnTo>
                      <a:lnTo>
                        <a:pt x="0" y="137883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</a:endParaRPr>
                </a:p>
              </p:txBody>
            </p:sp>
          </p:grpSp>
        </p:grpSp>
        <p:cxnSp>
          <p:nvCxnSpPr>
            <p:cNvPr id="110" name="Rechte verbindingslijn 109"/>
            <p:cNvCxnSpPr/>
            <p:nvPr userDrawn="1"/>
          </p:nvCxnSpPr>
          <p:spPr>
            <a:xfrm>
              <a:off x="12508966" y="6858894"/>
              <a:ext cx="2539957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11" name="Groep 110"/>
            <p:cNvGrpSpPr/>
            <p:nvPr/>
          </p:nvGrpSpPr>
          <p:grpSpPr>
            <a:xfrm>
              <a:off x="12511144" y="6054428"/>
              <a:ext cx="1969277" cy="542924"/>
              <a:chOff x="12402284" y="6054428"/>
              <a:chExt cx="1969277" cy="542924"/>
            </a:xfrm>
          </p:grpSpPr>
          <p:sp>
            <p:nvSpPr>
              <p:cNvPr id="118" name="Rechthoek 117"/>
              <p:cNvSpPr/>
              <p:nvPr/>
            </p:nvSpPr>
            <p:spPr>
              <a:xfrm>
                <a:off x="12402284" y="6054428"/>
                <a:ext cx="1969277" cy="542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hthoek 118"/>
              <p:cNvSpPr/>
              <p:nvPr/>
            </p:nvSpPr>
            <p:spPr>
              <a:xfrm>
                <a:off x="12662053" y="6062530"/>
                <a:ext cx="131959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 smtClean="0"/>
                  <a:t>Ander </a:t>
                </a:r>
                <a:r>
                  <a:rPr lang="en-US" sz="1100" dirty="0" err="1" smtClean="0"/>
                  <a:t>grafiektype</a:t>
                </a:r>
                <a:r>
                  <a:rPr lang="en-US" sz="1100" dirty="0" smtClean="0"/>
                  <a:t>…</a:t>
                </a:r>
                <a:endParaRPr lang="en-US" sz="1100" dirty="0"/>
              </a:p>
            </p:txBody>
          </p:sp>
          <p:sp>
            <p:nvSpPr>
              <p:cNvPr id="120" name="Gelijkbenige driehoek 119"/>
              <p:cNvSpPr/>
              <p:nvPr/>
            </p:nvSpPr>
            <p:spPr>
              <a:xfrm rot="5400000">
                <a:off x="14210471" y="6150144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1" name="Afgeronde rechthoek 120"/>
              <p:cNvSpPr/>
              <p:nvPr/>
            </p:nvSpPr>
            <p:spPr>
              <a:xfrm>
                <a:off x="12406467" y="6322741"/>
                <a:ext cx="1957910" cy="268314"/>
              </a:xfrm>
              <a:prstGeom prst="roundRect">
                <a:avLst/>
              </a:prstGeom>
              <a:gradFill>
                <a:gsLst>
                  <a:gs pos="0">
                    <a:srgbClr val="FFF2BD"/>
                  </a:gs>
                  <a:gs pos="34000">
                    <a:srgbClr val="FFE98B"/>
                  </a:gs>
                  <a:gs pos="78000">
                    <a:srgbClr val="FFF5C9"/>
                  </a:gs>
                  <a:gs pos="59000">
                    <a:srgbClr val="FFE98B"/>
                  </a:gs>
                </a:gsLst>
                <a:lin ang="5400000" scaled="0"/>
              </a:gra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rtlCol="0" anchor="ctr"/>
              <a:lstStyle/>
              <a:p>
                <a:r>
                  <a:rPr lang="en-US" sz="1200" dirty="0" err="1">
                    <a:solidFill>
                      <a:schemeClr val="tx1"/>
                    </a:solidFill>
                  </a:rPr>
                  <a:t>Gegevens</a:t>
                </a:r>
                <a:r>
                  <a:rPr lang="en-US" sz="1200" dirty="0">
                    <a:solidFill>
                      <a:schemeClr val="tx1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/>
                    </a:solidFill>
                  </a:rPr>
                  <a:t>bewerken</a:t>
                </a:r>
                <a:r>
                  <a:rPr lang="en-US" sz="1200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  <p:grpSp>
            <p:nvGrpSpPr>
              <p:cNvPr id="122" name="Groep 121"/>
              <p:cNvGrpSpPr/>
              <p:nvPr/>
            </p:nvGrpSpPr>
            <p:grpSpPr>
              <a:xfrm>
                <a:off x="12461788" y="6100223"/>
                <a:ext cx="204691" cy="170000"/>
                <a:chOff x="15171969" y="1587338"/>
                <a:chExt cx="755407" cy="627385"/>
              </a:xfrm>
            </p:grpSpPr>
            <p:sp>
              <p:nvSpPr>
                <p:cNvPr id="139" name="Rechthoek 962"/>
                <p:cNvSpPr/>
                <p:nvPr userDrawn="1"/>
              </p:nvSpPr>
              <p:spPr>
                <a:xfrm>
                  <a:off x="15171969" y="2008934"/>
                  <a:ext cx="755407" cy="205789"/>
                </a:xfrm>
                <a:custGeom>
                  <a:avLst/>
                  <a:gdLst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664132 w 664132"/>
                    <a:gd name="connsiteY2" fmla="*/ 27778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664132"/>
                    <a:gd name="connsiteY0" fmla="*/ 0 h 290487"/>
                    <a:gd name="connsiteX1" fmla="*/ 664132 w 664132"/>
                    <a:gd name="connsiteY1" fmla="*/ 0 h 290487"/>
                    <a:gd name="connsiteX2" fmla="*/ 333932 w 664132"/>
                    <a:gd name="connsiteY2" fmla="*/ 290487 h 290487"/>
                    <a:gd name="connsiteX3" fmla="*/ 0 w 664132"/>
                    <a:gd name="connsiteY3" fmla="*/ 277787 h 290487"/>
                    <a:gd name="connsiteX4" fmla="*/ 0 w 664132"/>
                    <a:gd name="connsiteY4" fmla="*/ 0 h 290487"/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575232 w 664132"/>
                    <a:gd name="connsiteY2" fmla="*/ 27143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708582"/>
                    <a:gd name="connsiteY0" fmla="*/ 0 h 277787"/>
                    <a:gd name="connsiteX1" fmla="*/ 708582 w 708582"/>
                    <a:gd name="connsiteY1" fmla="*/ 31750 h 277787"/>
                    <a:gd name="connsiteX2" fmla="*/ 575232 w 708582"/>
                    <a:gd name="connsiteY2" fmla="*/ 271437 h 277787"/>
                    <a:gd name="connsiteX3" fmla="*/ 0 w 708582"/>
                    <a:gd name="connsiteY3" fmla="*/ 277787 h 277787"/>
                    <a:gd name="connsiteX4" fmla="*/ 0 w 708582"/>
                    <a:gd name="connsiteY4" fmla="*/ 0 h 277787"/>
                    <a:gd name="connsiteX0" fmla="*/ 228600 w 708582"/>
                    <a:gd name="connsiteY0" fmla="*/ 6350 h 246037"/>
                    <a:gd name="connsiteX1" fmla="*/ 708582 w 708582"/>
                    <a:gd name="connsiteY1" fmla="*/ 0 h 246037"/>
                    <a:gd name="connsiteX2" fmla="*/ 575232 w 708582"/>
                    <a:gd name="connsiteY2" fmla="*/ 239687 h 246037"/>
                    <a:gd name="connsiteX3" fmla="*/ 0 w 708582"/>
                    <a:gd name="connsiteY3" fmla="*/ 246037 h 246037"/>
                    <a:gd name="connsiteX4" fmla="*/ 228600 w 708582"/>
                    <a:gd name="connsiteY4" fmla="*/ 6350 h 246037"/>
                    <a:gd name="connsiteX0" fmla="*/ 228600 w 778432"/>
                    <a:gd name="connsiteY0" fmla="*/ 0 h 239687"/>
                    <a:gd name="connsiteX1" fmla="*/ 778432 w 778432"/>
                    <a:gd name="connsiteY1" fmla="*/ 25400 h 239687"/>
                    <a:gd name="connsiteX2" fmla="*/ 575232 w 778432"/>
                    <a:gd name="connsiteY2" fmla="*/ 233337 h 239687"/>
                    <a:gd name="connsiteX3" fmla="*/ 0 w 778432"/>
                    <a:gd name="connsiteY3" fmla="*/ 239687 h 239687"/>
                    <a:gd name="connsiteX4" fmla="*/ 228600 w 778432"/>
                    <a:gd name="connsiteY4" fmla="*/ 0 h 239687"/>
                    <a:gd name="connsiteX0" fmla="*/ 228600 w 778432"/>
                    <a:gd name="connsiteY0" fmla="*/ 0 h 214287"/>
                    <a:gd name="connsiteX1" fmla="*/ 778432 w 778432"/>
                    <a:gd name="connsiteY1" fmla="*/ 0 h 214287"/>
                    <a:gd name="connsiteX2" fmla="*/ 575232 w 778432"/>
                    <a:gd name="connsiteY2" fmla="*/ 207937 h 214287"/>
                    <a:gd name="connsiteX3" fmla="*/ 0 w 778432"/>
                    <a:gd name="connsiteY3" fmla="*/ 214287 h 214287"/>
                    <a:gd name="connsiteX4" fmla="*/ 228600 w 778432"/>
                    <a:gd name="connsiteY4" fmla="*/ 0 h 214287"/>
                    <a:gd name="connsiteX0" fmla="*/ 228600 w 730724"/>
                    <a:gd name="connsiteY0" fmla="*/ 3975 h 218262"/>
                    <a:gd name="connsiteX1" fmla="*/ 730724 w 730724"/>
                    <a:gd name="connsiteY1" fmla="*/ 0 h 218262"/>
                    <a:gd name="connsiteX2" fmla="*/ 575232 w 730724"/>
                    <a:gd name="connsiteY2" fmla="*/ 211912 h 218262"/>
                    <a:gd name="connsiteX3" fmla="*/ 0 w 730724"/>
                    <a:gd name="connsiteY3" fmla="*/ 218262 h 218262"/>
                    <a:gd name="connsiteX4" fmla="*/ 228600 w 730724"/>
                    <a:gd name="connsiteY4" fmla="*/ 3975 h 218262"/>
                    <a:gd name="connsiteX0" fmla="*/ 252454 w 754578"/>
                    <a:gd name="connsiteY0" fmla="*/ 3975 h 211912"/>
                    <a:gd name="connsiteX1" fmla="*/ 754578 w 754578"/>
                    <a:gd name="connsiteY1" fmla="*/ 0 h 211912"/>
                    <a:gd name="connsiteX2" fmla="*/ 599086 w 754578"/>
                    <a:gd name="connsiteY2" fmla="*/ 211912 h 211912"/>
                    <a:gd name="connsiteX3" fmla="*/ 0 w 754578"/>
                    <a:gd name="connsiteY3" fmla="*/ 210311 h 211912"/>
                    <a:gd name="connsiteX4" fmla="*/ 252454 w 754578"/>
                    <a:gd name="connsiteY4" fmla="*/ 3975 h 211912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599086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754578"/>
                    <a:gd name="connsiteY0" fmla="*/ 0 h 223840"/>
                    <a:gd name="connsiteX1" fmla="*/ 754578 w 754578"/>
                    <a:gd name="connsiteY1" fmla="*/ 7952 h 223840"/>
                    <a:gd name="connsiteX2" fmla="*/ 654745 w 754578"/>
                    <a:gd name="connsiteY2" fmla="*/ 223840 h 223840"/>
                    <a:gd name="connsiteX3" fmla="*/ 0 w 754578"/>
                    <a:gd name="connsiteY3" fmla="*/ 218263 h 223840"/>
                    <a:gd name="connsiteX4" fmla="*/ 172941 w 754578"/>
                    <a:gd name="connsiteY4" fmla="*/ 0 h 223840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646793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818189"/>
                    <a:gd name="connsiteY0" fmla="*/ 0 h 219864"/>
                    <a:gd name="connsiteX1" fmla="*/ 818189 w 818189"/>
                    <a:gd name="connsiteY1" fmla="*/ 31806 h 219864"/>
                    <a:gd name="connsiteX2" fmla="*/ 646793 w 818189"/>
                    <a:gd name="connsiteY2" fmla="*/ 219864 h 219864"/>
                    <a:gd name="connsiteX3" fmla="*/ 0 w 818189"/>
                    <a:gd name="connsiteY3" fmla="*/ 218263 h 219864"/>
                    <a:gd name="connsiteX4" fmla="*/ 172941 w 818189"/>
                    <a:gd name="connsiteY4" fmla="*/ 0 h 219864"/>
                    <a:gd name="connsiteX0" fmla="*/ 172941 w 806262"/>
                    <a:gd name="connsiteY0" fmla="*/ 0 h 219864"/>
                    <a:gd name="connsiteX1" fmla="*/ 806262 w 806262"/>
                    <a:gd name="connsiteY1" fmla="*/ 11928 h 219864"/>
                    <a:gd name="connsiteX2" fmla="*/ 646793 w 806262"/>
                    <a:gd name="connsiteY2" fmla="*/ 219864 h 219864"/>
                    <a:gd name="connsiteX3" fmla="*/ 0 w 806262"/>
                    <a:gd name="connsiteY3" fmla="*/ 218263 h 219864"/>
                    <a:gd name="connsiteX4" fmla="*/ 172941 w 806262"/>
                    <a:gd name="connsiteY4" fmla="*/ 0 h 219864"/>
                    <a:gd name="connsiteX0" fmla="*/ 172941 w 798310"/>
                    <a:gd name="connsiteY0" fmla="*/ 0 h 219864"/>
                    <a:gd name="connsiteX1" fmla="*/ 798310 w 798310"/>
                    <a:gd name="connsiteY1" fmla="*/ 15903 h 219864"/>
                    <a:gd name="connsiteX2" fmla="*/ 646793 w 798310"/>
                    <a:gd name="connsiteY2" fmla="*/ 219864 h 219864"/>
                    <a:gd name="connsiteX3" fmla="*/ 0 w 798310"/>
                    <a:gd name="connsiteY3" fmla="*/ 218263 h 219864"/>
                    <a:gd name="connsiteX4" fmla="*/ 172941 w 798310"/>
                    <a:gd name="connsiteY4" fmla="*/ 0 h 219864"/>
                    <a:gd name="connsiteX0" fmla="*/ 172941 w 798310"/>
                    <a:gd name="connsiteY0" fmla="*/ 0 h 259620"/>
                    <a:gd name="connsiteX1" fmla="*/ 798310 w 798310"/>
                    <a:gd name="connsiteY1" fmla="*/ 15903 h 259620"/>
                    <a:gd name="connsiteX2" fmla="*/ 614988 w 798310"/>
                    <a:gd name="connsiteY2" fmla="*/ 259620 h 259620"/>
                    <a:gd name="connsiteX3" fmla="*/ 0 w 798310"/>
                    <a:gd name="connsiteY3" fmla="*/ 218263 h 259620"/>
                    <a:gd name="connsiteX4" fmla="*/ 172941 w 798310"/>
                    <a:gd name="connsiteY4" fmla="*/ 0 h 259620"/>
                    <a:gd name="connsiteX0" fmla="*/ 188843 w 814212"/>
                    <a:gd name="connsiteY0" fmla="*/ 0 h 259620"/>
                    <a:gd name="connsiteX1" fmla="*/ 814212 w 814212"/>
                    <a:gd name="connsiteY1" fmla="*/ 15903 h 259620"/>
                    <a:gd name="connsiteX2" fmla="*/ 630890 w 814212"/>
                    <a:gd name="connsiteY2" fmla="*/ 259620 h 259620"/>
                    <a:gd name="connsiteX3" fmla="*/ 0 w 814212"/>
                    <a:gd name="connsiteY3" fmla="*/ 254043 h 259620"/>
                    <a:gd name="connsiteX4" fmla="*/ 188843 w 814212"/>
                    <a:gd name="connsiteY4" fmla="*/ 0 h 259620"/>
                    <a:gd name="connsiteX0" fmla="*/ 208721 w 834090"/>
                    <a:gd name="connsiteY0" fmla="*/ 0 h 259620"/>
                    <a:gd name="connsiteX1" fmla="*/ 834090 w 834090"/>
                    <a:gd name="connsiteY1" fmla="*/ 15903 h 259620"/>
                    <a:gd name="connsiteX2" fmla="*/ 650768 w 834090"/>
                    <a:gd name="connsiteY2" fmla="*/ 259620 h 259620"/>
                    <a:gd name="connsiteX3" fmla="*/ 0 w 834090"/>
                    <a:gd name="connsiteY3" fmla="*/ 254043 h 259620"/>
                    <a:gd name="connsiteX4" fmla="*/ 208721 w 834090"/>
                    <a:gd name="connsiteY4" fmla="*/ 0 h 259620"/>
                    <a:gd name="connsiteX0" fmla="*/ 268356 w 893725"/>
                    <a:gd name="connsiteY0" fmla="*/ 0 h 259620"/>
                    <a:gd name="connsiteX1" fmla="*/ 893725 w 893725"/>
                    <a:gd name="connsiteY1" fmla="*/ 15903 h 259620"/>
                    <a:gd name="connsiteX2" fmla="*/ 710403 w 893725"/>
                    <a:gd name="connsiteY2" fmla="*/ 259620 h 259620"/>
                    <a:gd name="connsiteX3" fmla="*/ 0 w 893725"/>
                    <a:gd name="connsiteY3" fmla="*/ 254043 h 259620"/>
                    <a:gd name="connsiteX4" fmla="*/ 268356 w 893725"/>
                    <a:gd name="connsiteY4" fmla="*/ 0 h 259620"/>
                    <a:gd name="connsiteX0" fmla="*/ 260405 w 885774"/>
                    <a:gd name="connsiteY0" fmla="*/ 0 h 259620"/>
                    <a:gd name="connsiteX1" fmla="*/ 885774 w 885774"/>
                    <a:gd name="connsiteY1" fmla="*/ 15903 h 259620"/>
                    <a:gd name="connsiteX2" fmla="*/ 702452 w 885774"/>
                    <a:gd name="connsiteY2" fmla="*/ 259620 h 259620"/>
                    <a:gd name="connsiteX3" fmla="*/ 0 w 885774"/>
                    <a:gd name="connsiteY3" fmla="*/ 254043 h 259620"/>
                    <a:gd name="connsiteX4" fmla="*/ 260405 w 885774"/>
                    <a:gd name="connsiteY4" fmla="*/ 0 h 259620"/>
                    <a:gd name="connsiteX0" fmla="*/ 220648 w 885774"/>
                    <a:gd name="connsiteY0" fmla="*/ 0 h 243717"/>
                    <a:gd name="connsiteX1" fmla="*/ 885774 w 885774"/>
                    <a:gd name="connsiteY1" fmla="*/ 0 h 243717"/>
                    <a:gd name="connsiteX2" fmla="*/ 702452 w 885774"/>
                    <a:gd name="connsiteY2" fmla="*/ 243717 h 243717"/>
                    <a:gd name="connsiteX3" fmla="*/ 0 w 885774"/>
                    <a:gd name="connsiteY3" fmla="*/ 238140 h 243717"/>
                    <a:gd name="connsiteX4" fmla="*/ 220648 w 885774"/>
                    <a:gd name="connsiteY4" fmla="*/ 0 h 243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5774" h="243717">
                      <a:moveTo>
                        <a:pt x="220648" y="0"/>
                      </a:moveTo>
                      <a:lnTo>
                        <a:pt x="885774" y="0"/>
                      </a:lnTo>
                      <a:lnTo>
                        <a:pt x="702452" y="243717"/>
                      </a:lnTo>
                      <a:lnTo>
                        <a:pt x="0" y="238140"/>
                      </a:lnTo>
                      <a:lnTo>
                        <a:pt x="220648" y="0"/>
                      </a:lnTo>
                      <a:close/>
                    </a:path>
                  </a:pathLst>
                </a:cu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softEdge rad="31750"/>
                </a:effectLst>
              </p:spPr>
              <p:txBody>
                <a:bodyPr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140" name="Groep 139"/>
                <p:cNvGrpSpPr/>
                <p:nvPr userDrawn="1"/>
              </p:nvGrpSpPr>
              <p:grpSpPr>
                <a:xfrm>
                  <a:off x="15281106" y="1587338"/>
                  <a:ext cx="511775" cy="560304"/>
                  <a:chOff x="10604642" y="969717"/>
                  <a:chExt cx="1290643" cy="1427163"/>
                </a:xfrm>
              </p:grpSpPr>
              <p:grpSp>
                <p:nvGrpSpPr>
                  <p:cNvPr id="141" name="Group 879"/>
                  <p:cNvGrpSpPr>
                    <a:grpSpLocks noChangeAspect="1"/>
                  </p:cNvGrpSpPr>
                  <p:nvPr userDrawn="1"/>
                </p:nvGrpSpPr>
                <p:grpSpPr bwMode="auto">
                  <a:xfrm>
                    <a:off x="10604642" y="969717"/>
                    <a:ext cx="1290643" cy="1427163"/>
                    <a:chOff x="4798" y="1515"/>
                    <a:chExt cx="813" cy="899"/>
                  </a:xfrm>
                </p:grpSpPr>
                <p:sp>
                  <p:nvSpPr>
                    <p:cNvPr id="143" name="Freeform 886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269" y="1515"/>
                      <a:ext cx="71" cy="898"/>
                    </a:xfrm>
                    <a:custGeom>
                      <a:avLst/>
                      <a:gdLst>
                        <a:gd name="T0" fmla="*/ 282 w 282"/>
                        <a:gd name="T1" fmla="*/ 0 h 3595"/>
                        <a:gd name="T2" fmla="*/ 282 w 282"/>
                        <a:gd name="T3" fmla="*/ 3138 h 3595"/>
                        <a:gd name="T4" fmla="*/ 0 w 282"/>
                        <a:gd name="T5" fmla="*/ 3595 h 3595"/>
                        <a:gd name="T6" fmla="*/ 0 w 282"/>
                        <a:gd name="T7" fmla="*/ 285 h 3595"/>
                        <a:gd name="T8" fmla="*/ 282 w 282"/>
                        <a:gd name="T9" fmla="*/ 0 h 35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82" h="3595">
                          <a:moveTo>
                            <a:pt x="282" y="0"/>
                          </a:moveTo>
                          <a:lnTo>
                            <a:pt x="282" y="3138"/>
                          </a:lnTo>
                          <a:lnTo>
                            <a:pt x="0" y="3595"/>
                          </a:lnTo>
                          <a:lnTo>
                            <a:pt x="0" y="285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4" name="Rectangle 880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4798" y="1515"/>
                      <a:ext cx="813" cy="899"/>
                    </a:xfrm>
                    <a:prstGeom prst="rect">
                      <a:avLst/>
                    </a:prstGeom>
                    <a:no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5" name="Rectangle 881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4798" y="1857"/>
                      <a:ext cx="228" cy="557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002060"/>
                        </a:gs>
                        <a:gs pos="100000">
                          <a:srgbClr val="1929FF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6" name="Freeform 882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4798" y="1771"/>
                      <a:ext cx="314" cy="86"/>
                    </a:xfrm>
                    <a:custGeom>
                      <a:avLst/>
                      <a:gdLst>
                        <a:gd name="T0" fmla="*/ 411 w 1255"/>
                        <a:gd name="T1" fmla="*/ 0 h 342"/>
                        <a:gd name="T2" fmla="*/ 1255 w 1255"/>
                        <a:gd name="T3" fmla="*/ 0 h 342"/>
                        <a:gd name="T4" fmla="*/ 913 w 1255"/>
                        <a:gd name="T5" fmla="*/ 342 h 342"/>
                        <a:gd name="T6" fmla="*/ 0 w 1255"/>
                        <a:gd name="T7" fmla="*/ 342 h 342"/>
                        <a:gd name="T8" fmla="*/ 411 w 1255"/>
                        <a:gd name="T9" fmla="*/ 0 h 3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55" h="342">
                          <a:moveTo>
                            <a:pt x="411" y="0"/>
                          </a:moveTo>
                          <a:lnTo>
                            <a:pt x="1255" y="0"/>
                          </a:lnTo>
                          <a:lnTo>
                            <a:pt x="913" y="342"/>
                          </a:lnTo>
                          <a:lnTo>
                            <a:pt x="0" y="342"/>
                          </a:lnTo>
                          <a:lnTo>
                            <a:pt x="411" y="0"/>
                          </a:lnTo>
                          <a:close/>
                        </a:path>
                      </a:pathLst>
                    </a:custGeom>
                    <a:solidFill>
                      <a:srgbClr val="0039AC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7" name="Freeform 883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026" y="1771"/>
                      <a:ext cx="85" cy="642"/>
                    </a:xfrm>
                    <a:custGeom>
                      <a:avLst/>
                      <a:gdLst>
                        <a:gd name="T0" fmla="*/ 342 w 342"/>
                        <a:gd name="T1" fmla="*/ 0 h 2568"/>
                        <a:gd name="T2" fmla="*/ 342 w 342"/>
                        <a:gd name="T3" fmla="*/ 2111 h 2568"/>
                        <a:gd name="T4" fmla="*/ 0 w 342"/>
                        <a:gd name="T5" fmla="*/ 2568 h 2568"/>
                        <a:gd name="T6" fmla="*/ 0 w 342"/>
                        <a:gd name="T7" fmla="*/ 342 h 2568"/>
                        <a:gd name="T8" fmla="*/ 342 w 342"/>
                        <a:gd name="T9" fmla="*/ 0 h 25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2" h="2568">
                          <a:moveTo>
                            <a:pt x="342" y="0"/>
                          </a:moveTo>
                          <a:lnTo>
                            <a:pt x="342" y="2111"/>
                          </a:lnTo>
                          <a:lnTo>
                            <a:pt x="0" y="2568"/>
                          </a:lnTo>
                          <a:lnTo>
                            <a:pt x="0" y="342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000075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8" name="Freeform 884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054" y="1515"/>
                      <a:ext cx="286" cy="72"/>
                    </a:xfrm>
                    <a:custGeom>
                      <a:avLst/>
                      <a:gdLst>
                        <a:gd name="T0" fmla="*/ 318 w 1140"/>
                        <a:gd name="T1" fmla="*/ 0 h 289"/>
                        <a:gd name="T2" fmla="*/ 1140 w 1140"/>
                        <a:gd name="T3" fmla="*/ 0 h 289"/>
                        <a:gd name="T4" fmla="*/ 855 w 1140"/>
                        <a:gd name="T5" fmla="*/ 289 h 289"/>
                        <a:gd name="T6" fmla="*/ 0 w 1140"/>
                        <a:gd name="T7" fmla="*/ 289 h 289"/>
                        <a:gd name="T8" fmla="*/ 318 w 1140"/>
                        <a:gd name="T9" fmla="*/ 0 h 2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40" h="289">
                          <a:moveTo>
                            <a:pt x="318" y="0"/>
                          </a:moveTo>
                          <a:lnTo>
                            <a:pt x="1140" y="0"/>
                          </a:lnTo>
                          <a:lnTo>
                            <a:pt x="855" y="289"/>
                          </a:lnTo>
                          <a:lnTo>
                            <a:pt x="0" y="289"/>
                          </a:lnTo>
                          <a:lnTo>
                            <a:pt x="318" y="0"/>
                          </a:lnTo>
                          <a:close/>
                        </a:path>
                      </a:pathLst>
                    </a:custGeom>
                    <a:solidFill>
                      <a:srgbClr val="EEFF26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9" name="Rectangle 885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5054" y="1587"/>
                      <a:ext cx="215" cy="827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0" name="Rectangle 887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5298" y="1771"/>
                      <a:ext cx="228" cy="643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B80004"/>
                        </a:gs>
                        <a:gs pos="100000">
                          <a:srgbClr val="FF0000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1" name="Freeform 888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526" y="1686"/>
                      <a:ext cx="85" cy="727"/>
                    </a:xfrm>
                    <a:custGeom>
                      <a:avLst/>
                      <a:gdLst>
                        <a:gd name="T0" fmla="*/ 342 w 342"/>
                        <a:gd name="T1" fmla="*/ 0 h 2911"/>
                        <a:gd name="T2" fmla="*/ 342 w 342"/>
                        <a:gd name="T3" fmla="*/ 2477 h 2911"/>
                        <a:gd name="T4" fmla="*/ 0 w 342"/>
                        <a:gd name="T5" fmla="*/ 2911 h 2911"/>
                        <a:gd name="T6" fmla="*/ 0 w 342"/>
                        <a:gd name="T7" fmla="*/ 334 h 2911"/>
                        <a:gd name="T8" fmla="*/ 342 w 342"/>
                        <a:gd name="T9" fmla="*/ 0 h 29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2" h="2911">
                          <a:moveTo>
                            <a:pt x="342" y="0"/>
                          </a:moveTo>
                          <a:lnTo>
                            <a:pt x="342" y="2477"/>
                          </a:lnTo>
                          <a:lnTo>
                            <a:pt x="0" y="2911"/>
                          </a:lnTo>
                          <a:lnTo>
                            <a:pt x="0" y="334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C2001B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42" name="Vrije vorm 141"/>
                  <p:cNvSpPr/>
                  <p:nvPr userDrawn="1"/>
                </p:nvSpPr>
                <p:spPr>
                  <a:xfrm>
                    <a:off x="11389225" y="1241176"/>
                    <a:ext cx="506025" cy="137883"/>
                  </a:xfrm>
                  <a:custGeom>
                    <a:avLst/>
                    <a:gdLst>
                      <a:gd name="connsiteX0" fmla="*/ 0 w 508407"/>
                      <a:gd name="connsiteY0" fmla="*/ 142646 h 146304"/>
                      <a:gd name="connsiteX1" fmla="*/ 369418 w 508407"/>
                      <a:gd name="connsiteY1" fmla="*/ 146304 h 146304"/>
                      <a:gd name="connsiteX2" fmla="*/ 508407 w 508407"/>
                      <a:gd name="connsiteY2" fmla="*/ 0 h 146304"/>
                      <a:gd name="connsiteX3" fmla="*/ 168250 w 508407"/>
                      <a:gd name="connsiteY3" fmla="*/ 0 h 146304"/>
                      <a:gd name="connsiteX4" fmla="*/ 0 w 508407"/>
                      <a:gd name="connsiteY4" fmla="*/ 142646 h 146304"/>
                      <a:gd name="connsiteX0" fmla="*/ 0 w 508407"/>
                      <a:gd name="connsiteY0" fmla="*/ 142646 h 142646"/>
                      <a:gd name="connsiteX1" fmla="*/ 376562 w 508407"/>
                      <a:gd name="connsiteY1" fmla="*/ 136779 h 142646"/>
                      <a:gd name="connsiteX2" fmla="*/ 508407 w 508407"/>
                      <a:gd name="connsiteY2" fmla="*/ 0 h 142646"/>
                      <a:gd name="connsiteX3" fmla="*/ 168250 w 508407"/>
                      <a:gd name="connsiteY3" fmla="*/ 0 h 142646"/>
                      <a:gd name="connsiteX4" fmla="*/ 0 w 508407"/>
                      <a:gd name="connsiteY4" fmla="*/ 142646 h 142646"/>
                      <a:gd name="connsiteX0" fmla="*/ 0 w 506025"/>
                      <a:gd name="connsiteY0" fmla="*/ 137883 h 137883"/>
                      <a:gd name="connsiteX1" fmla="*/ 374180 w 506025"/>
                      <a:gd name="connsiteY1" fmla="*/ 136779 h 137883"/>
                      <a:gd name="connsiteX2" fmla="*/ 506025 w 506025"/>
                      <a:gd name="connsiteY2" fmla="*/ 0 h 137883"/>
                      <a:gd name="connsiteX3" fmla="*/ 165868 w 506025"/>
                      <a:gd name="connsiteY3" fmla="*/ 0 h 137883"/>
                      <a:gd name="connsiteX4" fmla="*/ 0 w 506025"/>
                      <a:gd name="connsiteY4" fmla="*/ 137883 h 137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6025" h="137883">
                        <a:moveTo>
                          <a:pt x="0" y="137883"/>
                        </a:moveTo>
                        <a:lnTo>
                          <a:pt x="374180" y="136779"/>
                        </a:lnTo>
                        <a:lnTo>
                          <a:pt x="506025" y="0"/>
                        </a:lnTo>
                        <a:lnTo>
                          <a:pt x="165868" y="0"/>
                        </a:lnTo>
                        <a:lnTo>
                          <a:pt x="0" y="137883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23" name="Groep 122"/>
              <p:cNvGrpSpPr/>
              <p:nvPr/>
            </p:nvGrpSpPr>
            <p:grpSpPr>
              <a:xfrm>
                <a:off x="12468521" y="6356844"/>
                <a:ext cx="133446" cy="114786"/>
                <a:chOff x="14587469" y="6356844"/>
                <a:chExt cx="133446" cy="114786"/>
              </a:xfrm>
            </p:grpSpPr>
            <p:sp>
              <p:nvSpPr>
                <p:cNvPr id="129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14588703" y="6379233"/>
                  <a:ext cx="130780" cy="91699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  <p:sp>
              <p:nvSpPr>
                <p:cNvPr id="130" name="Rectangle 15"/>
                <p:cNvSpPr>
                  <a:spLocks noChangeArrowheads="1"/>
                </p:cNvSpPr>
                <p:nvPr userDrawn="1"/>
              </p:nvSpPr>
              <p:spPr bwMode="auto">
                <a:xfrm>
                  <a:off x="14587469" y="6423761"/>
                  <a:ext cx="131076" cy="1446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  <p:sp>
              <p:nvSpPr>
                <p:cNvPr id="131" name="Freeform 14"/>
                <p:cNvSpPr>
                  <a:spLocks noEditPoints="1"/>
                </p:cNvSpPr>
                <p:nvPr userDrawn="1"/>
              </p:nvSpPr>
              <p:spPr bwMode="auto">
                <a:xfrm>
                  <a:off x="14588901" y="6356844"/>
                  <a:ext cx="132014" cy="114786"/>
                </a:xfrm>
                <a:custGeom>
                  <a:avLst/>
                  <a:gdLst>
                    <a:gd name="T0" fmla="*/ 48 w 5347"/>
                    <a:gd name="T1" fmla="*/ 48 h 4605"/>
                    <a:gd name="T2" fmla="*/ 48 w 5347"/>
                    <a:gd name="T3" fmla="*/ 4557 h 4605"/>
                    <a:gd name="T4" fmla="*/ 5299 w 5347"/>
                    <a:gd name="T5" fmla="*/ 4557 h 4605"/>
                    <a:gd name="T6" fmla="*/ 5299 w 5347"/>
                    <a:gd name="T7" fmla="*/ 48 h 4605"/>
                    <a:gd name="T8" fmla="*/ 48 w 5347"/>
                    <a:gd name="T9" fmla="*/ 48 h 4605"/>
                    <a:gd name="T10" fmla="*/ 0 w 5347"/>
                    <a:gd name="T11" fmla="*/ 0 h 4605"/>
                    <a:gd name="T12" fmla="*/ 5347 w 5347"/>
                    <a:gd name="T13" fmla="*/ 0 h 4605"/>
                    <a:gd name="T14" fmla="*/ 5347 w 5347"/>
                    <a:gd name="T15" fmla="*/ 4605 h 4605"/>
                    <a:gd name="T16" fmla="*/ 0 w 5347"/>
                    <a:gd name="T17" fmla="*/ 4605 h 4605"/>
                    <a:gd name="T18" fmla="*/ 0 w 5347"/>
                    <a:gd name="T19" fmla="*/ 0 h 4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47" h="4605">
                      <a:moveTo>
                        <a:pt x="48" y="48"/>
                      </a:moveTo>
                      <a:lnTo>
                        <a:pt x="48" y="4557"/>
                      </a:lnTo>
                      <a:lnTo>
                        <a:pt x="5299" y="4557"/>
                      </a:lnTo>
                      <a:lnTo>
                        <a:pt x="5299" y="48"/>
                      </a:lnTo>
                      <a:lnTo>
                        <a:pt x="48" y="48"/>
                      </a:lnTo>
                      <a:close/>
                      <a:moveTo>
                        <a:pt x="0" y="0"/>
                      </a:moveTo>
                      <a:lnTo>
                        <a:pt x="5347" y="0"/>
                      </a:lnTo>
                      <a:lnTo>
                        <a:pt x="5347" y="4605"/>
                      </a:lnTo>
                      <a:lnTo>
                        <a:pt x="0" y="46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E5D88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  <p:cxnSp>
              <p:nvCxnSpPr>
                <p:cNvPr id="132" name="Rechte verbindingslijn 131"/>
                <p:cNvCxnSpPr/>
                <p:nvPr userDrawn="1"/>
              </p:nvCxnSpPr>
              <p:spPr>
                <a:xfrm flipH="1">
                  <a:off x="14654334" y="6382168"/>
                  <a:ext cx="162" cy="8649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Rechte verbindingslijn 132"/>
                <p:cNvCxnSpPr/>
                <p:nvPr userDrawn="1"/>
              </p:nvCxnSpPr>
              <p:spPr>
                <a:xfrm>
                  <a:off x="14689188" y="6382168"/>
                  <a:ext cx="0" cy="8649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Rechte verbindingslijn 133"/>
                <p:cNvCxnSpPr/>
                <p:nvPr userDrawn="1"/>
              </p:nvCxnSpPr>
              <p:spPr>
                <a:xfrm>
                  <a:off x="14619892" y="6382040"/>
                  <a:ext cx="0" cy="8577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Rechte verbindingslijn 134"/>
                <p:cNvCxnSpPr/>
                <p:nvPr userDrawn="1"/>
              </p:nvCxnSpPr>
              <p:spPr>
                <a:xfrm flipH="1">
                  <a:off x="14593115" y="6400164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Rechte verbindingslijn 135"/>
                <p:cNvCxnSpPr/>
                <p:nvPr userDrawn="1"/>
              </p:nvCxnSpPr>
              <p:spPr>
                <a:xfrm flipH="1">
                  <a:off x="14593115" y="6423860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Rechte verbindingslijn 136"/>
                <p:cNvCxnSpPr/>
                <p:nvPr userDrawn="1"/>
              </p:nvCxnSpPr>
              <p:spPr>
                <a:xfrm flipH="1">
                  <a:off x="14593115" y="6447556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14590283" y="6359138"/>
                  <a:ext cx="128657" cy="1934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1929FF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</p:grpSp>
          <p:grpSp>
            <p:nvGrpSpPr>
              <p:cNvPr id="124" name="Groep 123"/>
              <p:cNvGrpSpPr/>
              <p:nvPr/>
            </p:nvGrpSpPr>
            <p:grpSpPr>
              <a:xfrm>
                <a:off x="12529899" y="6421402"/>
                <a:ext cx="97399" cy="97399"/>
                <a:chOff x="14546483" y="5323041"/>
                <a:chExt cx="242460" cy="242460"/>
              </a:xfrm>
            </p:grpSpPr>
            <p:sp>
              <p:nvSpPr>
                <p:cNvPr id="125" name="Rechthoek 124"/>
                <p:cNvSpPr/>
                <p:nvPr userDrawn="1"/>
              </p:nvSpPr>
              <p:spPr>
                <a:xfrm>
                  <a:off x="14546483" y="5323041"/>
                  <a:ext cx="242460" cy="24246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A4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6" name="Groep 125"/>
                <p:cNvGrpSpPr/>
                <p:nvPr/>
              </p:nvGrpSpPr>
              <p:grpSpPr>
                <a:xfrm>
                  <a:off x="14568035" y="5357818"/>
                  <a:ext cx="199836" cy="175226"/>
                  <a:chOff x="14559757" y="5349611"/>
                  <a:chExt cx="216392" cy="191641"/>
                </a:xfrm>
              </p:grpSpPr>
              <p:sp>
                <p:nvSpPr>
                  <p:cNvPr id="127" name="Parallellogram 126"/>
                  <p:cNvSpPr/>
                  <p:nvPr/>
                </p:nvSpPr>
                <p:spPr>
                  <a:xfrm>
                    <a:off x="14559757" y="5369222"/>
                    <a:ext cx="214316" cy="147762"/>
                  </a:xfrm>
                  <a:prstGeom prst="parallelogram">
                    <a:avLst>
                      <a:gd name="adj" fmla="val 93909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Parallellogram 127"/>
                  <p:cNvSpPr/>
                  <p:nvPr/>
                </p:nvSpPr>
                <p:spPr>
                  <a:xfrm flipH="1">
                    <a:off x="14561833" y="5349611"/>
                    <a:ext cx="214316" cy="191641"/>
                  </a:xfrm>
                  <a:prstGeom prst="parallelogram">
                    <a:avLst>
                      <a:gd name="adj" fmla="val 68946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pic>
          <p:nvPicPr>
            <p:cNvPr id="112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5886" y="6425992"/>
              <a:ext cx="178436" cy="288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3" name="Groep 112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114" name="Afgeronde rechthoek 113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 err="1" smtClean="0"/>
                  <a:t>Invoegen</a:t>
                </a:r>
                <a:endParaRPr lang="en-GB" dirty="0"/>
              </a:p>
            </p:txBody>
          </p:sp>
          <p:cxnSp>
            <p:nvCxnSpPr>
              <p:cNvPr id="116" name="Rechte verbindingslijn 115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Gelijkbenige driehoek 116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5" name="Tekstvak 164"/>
          <p:cNvSpPr txBox="1"/>
          <p:nvPr userDrawn="1"/>
        </p:nvSpPr>
        <p:spPr>
          <a:xfrm>
            <a:off x="7395319" y="-383269"/>
            <a:ext cx="480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8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GRAFIEK SLIDE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Tab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4642" y="368160"/>
            <a:ext cx="5402412" cy="1524669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nl-NL" dirty="0" smtClean="0"/>
              <a:t>KLIK OM EEN TITEL IN TE VOEGEN</a:t>
            </a:r>
            <a:endParaRPr lang="en-GB" dirty="0"/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0"/>
          </p:nvPr>
        </p:nvSpPr>
        <p:spPr>
          <a:xfrm>
            <a:off x="527657" y="1988840"/>
            <a:ext cx="5379396" cy="4211968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2" hasCustomPrompt="1"/>
          </p:nvPr>
        </p:nvSpPr>
        <p:spPr>
          <a:xfrm>
            <a:off x="6099177" y="511428"/>
            <a:ext cx="5446064" cy="5221829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EEN TABEL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IN THE VOEGEN</a:t>
            </a:r>
            <a:endParaRPr lang="en-GB" dirty="0"/>
          </a:p>
        </p:txBody>
      </p:sp>
      <p:grpSp>
        <p:nvGrpSpPr>
          <p:cNvPr id="147" name="Instructie tabel"/>
          <p:cNvGrpSpPr/>
          <p:nvPr userDrawn="1"/>
        </p:nvGrpSpPr>
        <p:grpSpPr>
          <a:xfrm>
            <a:off x="12292127" y="-100346"/>
            <a:ext cx="2773430" cy="4127879"/>
            <a:chOff x="12292127" y="-100346"/>
            <a:chExt cx="2773430" cy="4127879"/>
          </a:xfrm>
        </p:grpSpPr>
        <p:sp>
          <p:nvSpPr>
            <p:cNvPr id="148" name="Rechthoek 147"/>
            <p:cNvSpPr/>
            <p:nvPr/>
          </p:nvSpPr>
          <p:spPr>
            <a:xfrm>
              <a:off x="12292127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r>
                <a:rPr lang="nl-NL" sz="1600" b="1" kern="0" cap="all" dirty="0" smtClean="0">
                  <a:solidFill>
                    <a:schemeClr val="tx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TABEL </a:t>
              </a:r>
              <a:r>
                <a:rPr lang="nl-NL" sz="1600" b="1" kern="0" cap="all" dirty="0">
                  <a:solidFill>
                    <a:schemeClr val="tx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INVOEGEN</a:t>
              </a:r>
            </a:p>
          </p:txBody>
        </p:sp>
        <p:sp>
          <p:nvSpPr>
            <p:cNvPr id="149" name="Tekstvak 33"/>
            <p:cNvSpPr txBox="1"/>
            <p:nvPr/>
          </p:nvSpPr>
          <p:spPr>
            <a:xfrm>
              <a:off x="12494592" y="893162"/>
              <a:ext cx="210639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5pPr>
              <a:lvl6pPr>
                <a:defRPr>
                  <a:latin typeface="Arial" charset="0"/>
                  <a:cs typeface="Arial" charset="0"/>
                </a:defRPr>
              </a:lvl6pPr>
              <a:lvl7pPr>
                <a:defRPr>
                  <a:latin typeface="Arial" charset="0"/>
                  <a:cs typeface="Arial" charset="0"/>
                </a:defRPr>
              </a:lvl7pPr>
              <a:lvl8pPr>
                <a:defRPr>
                  <a:latin typeface="Arial" charset="0"/>
                  <a:cs typeface="Arial" charset="0"/>
                </a:defRPr>
              </a:lvl8pPr>
              <a:lvl9pPr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nl-NL" dirty="0"/>
                <a:t>Klik op het icoon om een tabel </a:t>
              </a:r>
              <a:r>
                <a:rPr lang="nl-NL" dirty="0" smtClean="0"/>
                <a:t/>
              </a:r>
              <a:br>
                <a:rPr lang="nl-NL" dirty="0" smtClean="0"/>
              </a:br>
              <a:r>
                <a:rPr lang="nl-NL" dirty="0" smtClean="0"/>
                <a:t>in </a:t>
              </a:r>
              <a:r>
                <a:rPr lang="nl-NL" dirty="0"/>
                <a:t>te voegen.</a:t>
              </a:r>
              <a:endParaRPr lang="en-US" dirty="0"/>
            </a:p>
          </p:txBody>
        </p:sp>
        <p:sp>
          <p:nvSpPr>
            <p:cNvPr id="150" name="Tekstvak 33"/>
            <p:cNvSpPr txBox="1"/>
            <p:nvPr/>
          </p:nvSpPr>
          <p:spPr>
            <a:xfrm>
              <a:off x="12500592" y="2796063"/>
              <a:ext cx="2188331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5pPr>
              <a:lvl6pPr>
                <a:defRPr>
                  <a:latin typeface="Arial" charset="0"/>
                  <a:cs typeface="Arial" charset="0"/>
                </a:defRPr>
              </a:lvl6pPr>
              <a:lvl7pPr>
                <a:defRPr>
                  <a:latin typeface="Arial" charset="0"/>
                  <a:cs typeface="Arial" charset="0"/>
                </a:defRPr>
              </a:lvl7pPr>
              <a:lvl8pPr>
                <a:defRPr>
                  <a:latin typeface="Arial" charset="0"/>
                  <a:cs typeface="Arial" charset="0"/>
                </a:defRPr>
              </a:lvl8pPr>
              <a:lvl9pPr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en-US" dirty="0" err="1"/>
                <a:t>Selecteer</a:t>
              </a:r>
              <a:r>
                <a:rPr lang="en-US" dirty="0"/>
                <a:t> het </a:t>
              </a:r>
              <a:r>
                <a:rPr lang="en-US" dirty="0" err="1"/>
                <a:t>aantal</a:t>
              </a:r>
              <a:r>
                <a:rPr lang="en-US" dirty="0"/>
                <a:t> </a:t>
              </a:r>
              <a:r>
                <a:rPr lang="en-US" dirty="0" err="1"/>
                <a:t>rijen</a:t>
              </a:r>
              <a:r>
                <a:rPr lang="en-US" dirty="0"/>
                <a:t> </a:t>
              </a:r>
              <a:r>
                <a:rPr lang="en-US" dirty="0" err="1"/>
                <a:t>en</a:t>
              </a:r>
              <a:r>
                <a:rPr lang="en-US" dirty="0"/>
                <a:t> </a:t>
              </a:r>
              <a:r>
                <a:rPr lang="en-US" dirty="0" err="1"/>
                <a:t>kolommen</a:t>
              </a:r>
              <a:r>
                <a:rPr lang="en-US" dirty="0"/>
                <a:t> </a:t>
              </a:r>
              <a:r>
                <a:rPr lang="en-US" dirty="0" err="1"/>
                <a:t>en</a:t>
              </a:r>
              <a:r>
                <a:rPr lang="en-US" dirty="0"/>
                <a:t> </a:t>
              </a:r>
              <a:r>
                <a:rPr lang="en-US" dirty="0" err="1"/>
                <a:t>klik</a:t>
              </a:r>
              <a:r>
                <a:rPr lang="en-US" dirty="0"/>
                <a:t> op </a:t>
              </a:r>
              <a:r>
                <a:rPr lang="en-US" b="1" dirty="0"/>
                <a:t>‘OK’</a:t>
              </a:r>
              <a:endParaRPr lang="nl-NL" b="1" dirty="0"/>
            </a:p>
          </p:txBody>
        </p:sp>
        <p:cxnSp>
          <p:nvCxnSpPr>
            <p:cNvPr id="151" name="Rechte verbindingslijn 150"/>
            <p:cNvCxnSpPr/>
            <p:nvPr/>
          </p:nvCxnSpPr>
          <p:spPr>
            <a:xfrm>
              <a:off x="12510889" y="2161293"/>
              <a:ext cx="2538034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2" name="Groep 151"/>
            <p:cNvGrpSpPr/>
            <p:nvPr/>
          </p:nvGrpSpPr>
          <p:grpSpPr>
            <a:xfrm>
              <a:off x="12489706" y="1489205"/>
              <a:ext cx="558369" cy="473968"/>
              <a:chOff x="3793456" y="3603"/>
              <a:chExt cx="4527394" cy="473968"/>
            </a:xfrm>
          </p:grpSpPr>
          <p:grpSp>
            <p:nvGrpSpPr>
              <p:cNvPr id="162" name="Group 4"/>
              <p:cNvGrpSpPr>
                <a:grpSpLocks noChangeAspect="1"/>
              </p:cNvGrpSpPr>
              <p:nvPr userDrawn="1"/>
            </p:nvGrpSpPr>
            <p:grpSpPr bwMode="auto">
              <a:xfrm>
                <a:off x="3793456" y="3603"/>
                <a:ext cx="4526989" cy="473968"/>
                <a:chOff x="1782" y="145"/>
                <a:chExt cx="2674" cy="2270"/>
              </a:xfrm>
            </p:grpSpPr>
            <p:sp>
              <p:nvSpPr>
                <p:cNvPr id="169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1807" y="145"/>
                  <a:ext cx="2649" cy="2270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rgbClr val="969696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  <p:sp>
              <p:nvSpPr>
                <p:cNvPr id="170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1799" y="145"/>
                  <a:ext cx="2657" cy="4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99FF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  <p:sp>
              <p:nvSpPr>
                <p:cNvPr id="171" name="Rectangle 15"/>
                <p:cNvSpPr>
                  <a:spLocks noChangeArrowheads="1"/>
                </p:cNvSpPr>
                <p:nvPr userDrawn="1"/>
              </p:nvSpPr>
              <p:spPr bwMode="auto">
                <a:xfrm>
                  <a:off x="1782" y="1469"/>
                  <a:ext cx="2655" cy="29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</p:grpSp>
          <p:cxnSp>
            <p:nvCxnSpPr>
              <p:cNvPr id="163" name="Rechte verbindingslijn 162"/>
              <p:cNvCxnSpPr/>
              <p:nvPr userDrawn="1"/>
            </p:nvCxnSpPr>
            <p:spPr>
              <a:xfrm flipH="1">
                <a:off x="6086136" y="96647"/>
                <a:ext cx="6024" cy="380674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Rechte verbindingslijn 163"/>
              <p:cNvCxnSpPr/>
              <p:nvPr userDrawn="1"/>
            </p:nvCxnSpPr>
            <p:spPr>
              <a:xfrm>
                <a:off x="7281567" y="96647"/>
                <a:ext cx="0" cy="380674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Rechte verbindingslijn 164"/>
              <p:cNvCxnSpPr/>
              <p:nvPr userDrawn="1"/>
            </p:nvCxnSpPr>
            <p:spPr>
              <a:xfrm>
                <a:off x="4905299" y="96186"/>
                <a:ext cx="0" cy="377505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Rechte verbindingslijn 165"/>
              <p:cNvCxnSpPr/>
              <p:nvPr userDrawn="1"/>
            </p:nvCxnSpPr>
            <p:spPr>
              <a:xfrm flipH="1">
                <a:off x="3836186" y="181242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Rechte verbindingslijn 166"/>
              <p:cNvCxnSpPr/>
              <p:nvPr userDrawn="1"/>
            </p:nvCxnSpPr>
            <p:spPr>
              <a:xfrm flipH="1">
                <a:off x="3836186" y="280466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Rechte verbindingslijn 167"/>
              <p:cNvCxnSpPr/>
              <p:nvPr userDrawn="1"/>
            </p:nvCxnSpPr>
            <p:spPr>
              <a:xfrm flipH="1">
                <a:off x="3836186" y="392407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3" name="Rechte verbindingslijn 152"/>
            <p:cNvCxnSpPr/>
            <p:nvPr/>
          </p:nvCxnSpPr>
          <p:spPr>
            <a:xfrm>
              <a:off x="12491729" y="285631"/>
              <a:ext cx="2557194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54" name="Ovaal 153"/>
            <p:cNvSpPr/>
            <p:nvPr/>
          </p:nvSpPr>
          <p:spPr>
            <a:xfrm>
              <a:off x="12494151" y="430361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algn="ctr"/>
              <a:r>
                <a:rPr lang="nl-NL" sz="140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55" name="Ovaal 154"/>
            <p:cNvSpPr/>
            <p:nvPr/>
          </p:nvSpPr>
          <p:spPr>
            <a:xfrm>
              <a:off x="12494151" y="2324902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algn="ctr"/>
              <a:r>
                <a:rPr lang="nl-NL" sz="140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56" name="Rechte verbindingslijn 155"/>
            <p:cNvCxnSpPr/>
            <p:nvPr/>
          </p:nvCxnSpPr>
          <p:spPr>
            <a:xfrm>
              <a:off x="12510889" y="4027533"/>
              <a:ext cx="2538034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7" name="Groep 156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158" name="Afgeronde rechthoek 15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 smtClean="0"/>
                  <a:t>OK</a:t>
                </a:r>
                <a:endParaRPr lang="en-GB" dirty="0"/>
              </a:p>
            </p:txBody>
          </p:sp>
          <p:cxnSp>
            <p:nvCxnSpPr>
              <p:cNvPr id="160" name="Rechte verbindingslijn 15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Gelijkbenige driehoek 16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2" name="Tekstvak 171"/>
          <p:cNvSpPr txBox="1"/>
          <p:nvPr userDrawn="1"/>
        </p:nvSpPr>
        <p:spPr>
          <a:xfrm>
            <a:off x="7395319" y="-383269"/>
            <a:ext cx="480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TEKST</a:t>
            </a:r>
            <a:r>
              <a:rPr lang="nl-NL" sz="18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&amp; TABEL SLIDE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3" name="Instructie tekstlevels"/>
          <p:cNvGrpSpPr/>
          <p:nvPr userDrawn="1"/>
        </p:nvGrpSpPr>
        <p:grpSpPr>
          <a:xfrm>
            <a:off x="-3082467" y="-101600"/>
            <a:ext cx="2778062" cy="3242568"/>
            <a:chOff x="-3352799" y="0"/>
            <a:chExt cx="2778062" cy="3242568"/>
          </a:xfrm>
        </p:grpSpPr>
        <p:sp>
          <p:nvSpPr>
            <p:cNvPr id="174" name="Rechthoek 173"/>
            <p:cNvSpPr/>
            <p:nvPr userDrawn="1"/>
          </p:nvSpPr>
          <p:spPr>
            <a:xfrm>
              <a:off x="-3352799" y="0"/>
              <a:ext cx="2778062" cy="38738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175" name="Textfield placeholder"/>
            <p:cNvSpPr txBox="1">
              <a:spLocks/>
            </p:cNvSpPr>
            <p:nvPr userDrawn="1"/>
          </p:nvSpPr>
          <p:spPr>
            <a:xfrm>
              <a:off x="-2741856" y="2479548"/>
              <a:ext cx="2138640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Basic text (16 pt.)</a:t>
              </a:r>
            </a:p>
          </p:txBody>
        </p:sp>
        <p:sp>
          <p:nvSpPr>
            <p:cNvPr id="176" name="Ovaal 175"/>
            <p:cNvSpPr/>
            <p:nvPr userDrawn="1"/>
          </p:nvSpPr>
          <p:spPr>
            <a:xfrm>
              <a:off x="-3115235" y="1747541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77" name="Ovaal 176"/>
            <p:cNvSpPr/>
            <p:nvPr userDrawn="1"/>
          </p:nvSpPr>
          <p:spPr>
            <a:xfrm>
              <a:off x="-3115235" y="2100876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8" name="Ovaal 177"/>
            <p:cNvSpPr/>
            <p:nvPr userDrawn="1"/>
          </p:nvSpPr>
          <p:spPr>
            <a:xfrm>
              <a:off x="-3115235" y="2454211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9" name="Ovaal 178"/>
            <p:cNvSpPr/>
            <p:nvPr userDrawn="1"/>
          </p:nvSpPr>
          <p:spPr>
            <a:xfrm>
              <a:off x="-3115235" y="2807546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0" name="Textfield placeholder"/>
            <p:cNvSpPr txBox="1">
              <a:spLocks/>
            </p:cNvSpPr>
            <p:nvPr userDrawn="1"/>
          </p:nvSpPr>
          <p:spPr>
            <a:xfrm>
              <a:off x="-2726469" y="1769272"/>
              <a:ext cx="2138640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1" indent="-18256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Bullet (16 pt.)</a:t>
              </a:r>
            </a:p>
          </p:txBody>
        </p:sp>
        <p:sp>
          <p:nvSpPr>
            <p:cNvPr id="181" name="Textfield placeholder"/>
            <p:cNvSpPr txBox="1">
              <a:spLocks/>
            </p:cNvSpPr>
            <p:nvPr userDrawn="1"/>
          </p:nvSpPr>
          <p:spPr>
            <a:xfrm>
              <a:off x="-2726469" y="2123586"/>
              <a:ext cx="2138640" cy="186578"/>
            </a:xfrm>
            <a:prstGeom prst="rect">
              <a:avLst/>
            </a:prstGeom>
          </p:spPr>
          <p:txBody>
            <a:bodyPr vert="horz" lIns="0" tIns="0" rIns="252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marR="0" lvl="2" indent="-174625" algn="l" defTabSz="914400" rtl="0" eaLnBrk="1" fontAlgn="auto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>
                  <a:tab pos="4394200" algn="l"/>
                </a:tabLst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Sub-bullet (16 pt.)</a:t>
              </a:r>
            </a:p>
          </p:txBody>
        </p:sp>
        <p:sp>
          <p:nvSpPr>
            <p:cNvPr id="182" name="Textfield placeholder"/>
            <p:cNvSpPr txBox="1">
              <a:spLocks/>
            </p:cNvSpPr>
            <p:nvPr userDrawn="1"/>
          </p:nvSpPr>
          <p:spPr>
            <a:xfrm>
              <a:off x="-2726469" y="2843119"/>
              <a:ext cx="2138640" cy="186578"/>
            </a:xfrm>
            <a:prstGeom prst="rect">
              <a:avLst/>
            </a:prstGeom>
          </p:spPr>
          <p:txBody>
            <a:bodyPr vert="horz" lIns="0" tIns="0" rIns="36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Basic sub-header (16 pt.)</a:t>
              </a:r>
            </a:p>
          </p:txBody>
        </p:sp>
        <p:cxnSp>
          <p:nvCxnSpPr>
            <p:cNvPr id="183" name="Rechte verbindingslijn 182"/>
            <p:cNvCxnSpPr/>
            <p:nvPr userDrawn="1"/>
          </p:nvCxnSpPr>
          <p:spPr>
            <a:xfrm>
              <a:off x="-3144627" y="3765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84" name="Rechte verbindingslijn 183"/>
            <p:cNvCxnSpPr/>
            <p:nvPr userDrawn="1"/>
          </p:nvCxnSpPr>
          <p:spPr>
            <a:xfrm>
              <a:off x="-3144627" y="161033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85" name="Rechte verbindingslijn 184"/>
            <p:cNvCxnSpPr/>
            <p:nvPr userDrawn="1"/>
          </p:nvCxnSpPr>
          <p:spPr>
            <a:xfrm>
              <a:off x="-3144627" y="3242568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186" name="Picture 3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97" b="23577"/>
            <a:stretch/>
          </p:blipFill>
          <p:spPr bwMode="auto">
            <a:xfrm>
              <a:off x="-3133536" y="967488"/>
              <a:ext cx="516568" cy="46211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" name="Picture 4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48"/>
            <a:stretch/>
          </p:blipFill>
          <p:spPr bwMode="auto">
            <a:xfrm>
              <a:off x="-3139524" y="548389"/>
              <a:ext cx="521012" cy="338492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8" name="Groep 187"/>
            <p:cNvGrpSpPr/>
            <p:nvPr userDrawn="1"/>
          </p:nvGrpSpPr>
          <p:grpSpPr>
            <a:xfrm>
              <a:off x="-2238584" y="512847"/>
              <a:ext cx="409108" cy="427699"/>
              <a:chOff x="-1085063" y="758027"/>
              <a:chExt cx="633799" cy="622540"/>
            </a:xfrm>
          </p:grpSpPr>
          <p:sp>
            <p:nvSpPr>
              <p:cNvPr id="207" name="Afgeronde rechthoek 206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08" name="Groep 207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09" name="Rechthoek 208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0" name="Rechthoek 209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1" name="Rechthoek 210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2" name="Rechthoek 211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3" name="Rechthoek 212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4" name="Rechthoek 213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5" name="Rechthoek 214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6" name="Rechthoek 215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7" name="Rechthoek 216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8" name="Rechthoek 217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9" name="Vrije vorm 218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89" name="Groep 188"/>
            <p:cNvGrpSpPr/>
            <p:nvPr userDrawn="1"/>
          </p:nvGrpSpPr>
          <p:grpSpPr>
            <a:xfrm>
              <a:off x="-2233988" y="1061225"/>
              <a:ext cx="409108" cy="427699"/>
              <a:chOff x="-1845083" y="758027"/>
              <a:chExt cx="633799" cy="622540"/>
            </a:xfrm>
          </p:grpSpPr>
          <p:sp>
            <p:nvSpPr>
              <p:cNvPr id="194" name="Afgeronde rechthoek 193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95" name="Groep 194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96" name="Rechthoek 195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7" name="Rechthoek 196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8" name="Rechthoek 197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9" name="Rechthoek 198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0" name="Rechthoek 199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1" name="Rechthoek 200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2" name="Rechthoek 201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3" name="Rechthoek 202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4" name="Rechthoek 203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5" name="Rechthoek 204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6" name="Vrije vorm 205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90" name="Rechte verbindingslijn 189"/>
            <p:cNvCxnSpPr>
              <a:endCxn id="194" idx="1"/>
            </p:cNvCxnSpPr>
            <p:nvPr userDrawn="1"/>
          </p:nvCxnSpPr>
          <p:spPr>
            <a:xfrm>
              <a:off x="-2977008" y="1107166"/>
              <a:ext cx="743020" cy="167909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headEnd type="oval"/>
            </a:ln>
            <a:effectLst/>
          </p:spPr>
        </p:cxnSp>
        <p:cxnSp>
          <p:nvCxnSpPr>
            <p:cNvPr id="191" name="Rechte verbindingslijn 190"/>
            <p:cNvCxnSpPr>
              <a:endCxn id="207" idx="1"/>
            </p:cNvCxnSpPr>
            <p:nvPr userDrawn="1"/>
          </p:nvCxnSpPr>
          <p:spPr>
            <a:xfrm flipV="1">
              <a:off x="-2741856" y="726697"/>
              <a:ext cx="503272" cy="299284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headEnd type="oval"/>
            </a:ln>
            <a:effectLst/>
          </p:spPr>
        </p:cxnSp>
        <p:sp>
          <p:nvSpPr>
            <p:cNvPr id="192" name="Textfield placeholder"/>
            <p:cNvSpPr txBox="1">
              <a:spLocks/>
            </p:cNvSpPr>
            <p:nvPr userDrawn="1"/>
          </p:nvSpPr>
          <p:spPr>
            <a:xfrm>
              <a:off x="-1631706" y="512848"/>
              <a:ext cx="1043877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Level up</a:t>
              </a:r>
            </a:p>
          </p:txBody>
        </p:sp>
        <p:sp>
          <p:nvSpPr>
            <p:cNvPr id="193" name="Textfield placeholder"/>
            <p:cNvSpPr txBox="1">
              <a:spLocks/>
            </p:cNvSpPr>
            <p:nvPr userDrawn="1"/>
          </p:nvSpPr>
          <p:spPr>
            <a:xfrm>
              <a:off x="-1631706" y="1061226"/>
              <a:ext cx="1056968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Level down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474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4641" y="368160"/>
            <a:ext cx="11040598" cy="948605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nl-NL" dirty="0" smtClean="0"/>
              <a:t>KLIK OM EEN TITEL IN TE VOEGEN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2" hasCustomPrompt="1"/>
          </p:nvPr>
        </p:nvSpPr>
        <p:spPr>
          <a:xfrm>
            <a:off x="653111" y="1316764"/>
            <a:ext cx="10892130" cy="441649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EEN TABEL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IN TE VOEGEN</a:t>
            </a:r>
            <a:endParaRPr lang="en-GB" dirty="0"/>
          </a:p>
        </p:txBody>
      </p:sp>
      <p:grpSp>
        <p:nvGrpSpPr>
          <p:cNvPr id="67" name="Instructie tabel"/>
          <p:cNvGrpSpPr/>
          <p:nvPr userDrawn="1"/>
        </p:nvGrpSpPr>
        <p:grpSpPr>
          <a:xfrm>
            <a:off x="12292127" y="-100346"/>
            <a:ext cx="2773430" cy="4127879"/>
            <a:chOff x="12292127" y="-100346"/>
            <a:chExt cx="2773430" cy="4127879"/>
          </a:xfrm>
        </p:grpSpPr>
        <p:sp>
          <p:nvSpPr>
            <p:cNvPr id="68" name="Rechthoek 67"/>
            <p:cNvSpPr/>
            <p:nvPr/>
          </p:nvSpPr>
          <p:spPr>
            <a:xfrm>
              <a:off x="12292127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r>
                <a:rPr lang="nl-NL" sz="1600" b="1" kern="0" cap="all" dirty="0" smtClean="0">
                  <a:solidFill>
                    <a:schemeClr val="tx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TABEL </a:t>
              </a:r>
              <a:r>
                <a:rPr lang="nl-NL" sz="1600" b="1" kern="0" cap="all" dirty="0">
                  <a:solidFill>
                    <a:schemeClr val="tx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INVOEGEN</a:t>
              </a:r>
            </a:p>
          </p:txBody>
        </p:sp>
        <p:sp>
          <p:nvSpPr>
            <p:cNvPr id="69" name="Tekstvak 33"/>
            <p:cNvSpPr txBox="1"/>
            <p:nvPr/>
          </p:nvSpPr>
          <p:spPr>
            <a:xfrm>
              <a:off x="12494592" y="893162"/>
              <a:ext cx="210639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5pPr>
              <a:lvl6pPr>
                <a:defRPr>
                  <a:latin typeface="Arial" charset="0"/>
                  <a:cs typeface="Arial" charset="0"/>
                </a:defRPr>
              </a:lvl6pPr>
              <a:lvl7pPr>
                <a:defRPr>
                  <a:latin typeface="Arial" charset="0"/>
                  <a:cs typeface="Arial" charset="0"/>
                </a:defRPr>
              </a:lvl7pPr>
              <a:lvl8pPr>
                <a:defRPr>
                  <a:latin typeface="Arial" charset="0"/>
                  <a:cs typeface="Arial" charset="0"/>
                </a:defRPr>
              </a:lvl8pPr>
              <a:lvl9pPr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nl-NL" dirty="0"/>
                <a:t>Klik op het icoon om een tabel </a:t>
              </a:r>
              <a:r>
                <a:rPr lang="nl-NL" dirty="0" smtClean="0"/>
                <a:t/>
              </a:r>
              <a:br>
                <a:rPr lang="nl-NL" dirty="0" smtClean="0"/>
              </a:br>
              <a:r>
                <a:rPr lang="nl-NL" dirty="0" smtClean="0"/>
                <a:t>in </a:t>
              </a:r>
              <a:r>
                <a:rPr lang="nl-NL" dirty="0"/>
                <a:t>te voegen.</a:t>
              </a:r>
              <a:endParaRPr lang="en-US" dirty="0"/>
            </a:p>
          </p:txBody>
        </p:sp>
        <p:sp>
          <p:nvSpPr>
            <p:cNvPr id="70" name="Tekstvak 33"/>
            <p:cNvSpPr txBox="1"/>
            <p:nvPr/>
          </p:nvSpPr>
          <p:spPr>
            <a:xfrm>
              <a:off x="12500592" y="2796063"/>
              <a:ext cx="2188331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5pPr>
              <a:lvl6pPr>
                <a:defRPr>
                  <a:latin typeface="Arial" charset="0"/>
                  <a:cs typeface="Arial" charset="0"/>
                </a:defRPr>
              </a:lvl6pPr>
              <a:lvl7pPr>
                <a:defRPr>
                  <a:latin typeface="Arial" charset="0"/>
                  <a:cs typeface="Arial" charset="0"/>
                </a:defRPr>
              </a:lvl7pPr>
              <a:lvl8pPr>
                <a:defRPr>
                  <a:latin typeface="Arial" charset="0"/>
                  <a:cs typeface="Arial" charset="0"/>
                </a:defRPr>
              </a:lvl8pPr>
              <a:lvl9pPr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en-US" dirty="0" err="1"/>
                <a:t>Selecteer</a:t>
              </a:r>
              <a:r>
                <a:rPr lang="en-US" dirty="0"/>
                <a:t> het </a:t>
              </a:r>
              <a:r>
                <a:rPr lang="en-US" dirty="0" err="1"/>
                <a:t>aantal</a:t>
              </a:r>
              <a:r>
                <a:rPr lang="en-US" dirty="0"/>
                <a:t> </a:t>
              </a:r>
              <a:r>
                <a:rPr lang="en-US" dirty="0" err="1"/>
                <a:t>rijen</a:t>
              </a:r>
              <a:r>
                <a:rPr lang="en-US" dirty="0"/>
                <a:t> </a:t>
              </a:r>
              <a:r>
                <a:rPr lang="en-US" dirty="0" err="1"/>
                <a:t>en</a:t>
              </a:r>
              <a:r>
                <a:rPr lang="en-US" dirty="0"/>
                <a:t> </a:t>
              </a:r>
              <a:r>
                <a:rPr lang="en-US" dirty="0" err="1"/>
                <a:t>kolommen</a:t>
              </a:r>
              <a:r>
                <a:rPr lang="en-US" dirty="0"/>
                <a:t> </a:t>
              </a:r>
              <a:r>
                <a:rPr lang="en-US" dirty="0" err="1"/>
                <a:t>en</a:t>
              </a:r>
              <a:r>
                <a:rPr lang="en-US" dirty="0"/>
                <a:t> </a:t>
              </a:r>
              <a:r>
                <a:rPr lang="en-US" dirty="0" err="1"/>
                <a:t>klik</a:t>
              </a:r>
              <a:r>
                <a:rPr lang="en-US" dirty="0"/>
                <a:t> op </a:t>
              </a:r>
              <a:r>
                <a:rPr lang="en-US" b="1" dirty="0"/>
                <a:t>‘OK’</a:t>
              </a:r>
              <a:endParaRPr lang="nl-NL" b="1" dirty="0"/>
            </a:p>
          </p:txBody>
        </p:sp>
        <p:cxnSp>
          <p:nvCxnSpPr>
            <p:cNvPr id="71" name="Rechte verbindingslijn 70"/>
            <p:cNvCxnSpPr/>
            <p:nvPr/>
          </p:nvCxnSpPr>
          <p:spPr>
            <a:xfrm>
              <a:off x="12510889" y="2161293"/>
              <a:ext cx="2538034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72" name="Groep 71"/>
            <p:cNvGrpSpPr/>
            <p:nvPr/>
          </p:nvGrpSpPr>
          <p:grpSpPr>
            <a:xfrm>
              <a:off x="12489706" y="1489205"/>
              <a:ext cx="558369" cy="473968"/>
              <a:chOff x="3793456" y="3603"/>
              <a:chExt cx="4527394" cy="473968"/>
            </a:xfrm>
          </p:grpSpPr>
          <p:grpSp>
            <p:nvGrpSpPr>
              <p:cNvPr id="82" name="Group 4"/>
              <p:cNvGrpSpPr>
                <a:grpSpLocks noChangeAspect="1"/>
              </p:cNvGrpSpPr>
              <p:nvPr userDrawn="1"/>
            </p:nvGrpSpPr>
            <p:grpSpPr bwMode="auto">
              <a:xfrm>
                <a:off x="3793456" y="3603"/>
                <a:ext cx="4526989" cy="473968"/>
                <a:chOff x="1782" y="145"/>
                <a:chExt cx="2674" cy="2270"/>
              </a:xfrm>
            </p:grpSpPr>
            <p:sp>
              <p:nvSpPr>
                <p:cNvPr id="89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1807" y="145"/>
                  <a:ext cx="2649" cy="2270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rgbClr val="969696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  <p:sp>
              <p:nvSpPr>
                <p:cNvPr id="90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1799" y="145"/>
                  <a:ext cx="2657" cy="4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99FF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  <p:sp>
              <p:nvSpPr>
                <p:cNvPr id="91" name="Rectangle 15"/>
                <p:cNvSpPr>
                  <a:spLocks noChangeArrowheads="1"/>
                </p:cNvSpPr>
                <p:nvPr userDrawn="1"/>
              </p:nvSpPr>
              <p:spPr bwMode="auto">
                <a:xfrm>
                  <a:off x="1782" y="1469"/>
                  <a:ext cx="2655" cy="29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</p:grpSp>
          <p:cxnSp>
            <p:nvCxnSpPr>
              <p:cNvPr id="83" name="Rechte verbindingslijn 82"/>
              <p:cNvCxnSpPr/>
              <p:nvPr userDrawn="1"/>
            </p:nvCxnSpPr>
            <p:spPr>
              <a:xfrm flipH="1">
                <a:off x="6086136" y="96647"/>
                <a:ext cx="6024" cy="380674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echte verbindingslijn 83"/>
              <p:cNvCxnSpPr/>
              <p:nvPr userDrawn="1"/>
            </p:nvCxnSpPr>
            <p:spPr>
              <a:xfrm>
                <a:off x="7281567" y="96647"/>
                <a:ext cx="0" cy="380674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chte verbindingslijn 84"/>
              <p:cNvCxnSpPr/>
              <p:nvPr userDrawn="1"/>
            </p:nvCxnSpPr>
            <p:spPr>
              <a:xfrm>
                <a:off x="4905299" y="96186"/>
                <a:ext cx="0" cy="377505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Rechte verbindingslijn 85"/>
              <p:cNvCxnSpPr/>
              <p:nvPr userDrawn="1"/>
            </p:nvCxnSpPr>
            <p:spPr>
              <a:xfrm flipH="1">
                <a:off x="3836186" y="181242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Rechte verbindingslijn 86"/>
              <p:cNvCxnSpPr/>
              <p:nvPr userDrawn="1"/>
            </p:nvCxnSpPr>
            <p:spPr>
              <a:xfrm flipH="1">
                <a:off x="3836186" y="280466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Rechte verbindingslijn 87"/>
              <p:cNvCxnSpPr/>
              <p:nvPr userDrawn="1"/>
            </p:nvCxnSpPr>
            <p:spPr>
              <a:xfrm flipH="1">
                <a:off x="3836186" y="392407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Rechte verbindingslijn 72"/>
            <p:cNvCxnSpPr/>
            <p:nvPr/>
          </p:nvCxnSpPr>
          <p:spPr>
            <a:xfrm>
              <a:off x="12491729" y="285631"/>
              <a:ext cx="2557194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74" name="Ovaal 73"/>
            <p:cNvSpPr/>
            <p:nvPr/>
          </p:nvSpPr>
          <p:spPr>
            <a:xfrm>
              <a:off x="12494151" y="430361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algn="ctr"/>
              <a:r>
                <a:rPr lang="nl-NL" sz="140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75" name="Ovaal 74"/>
            <p:cNvSpPr/>
            <p:nvPr/>
          </p:nvSpPr>
          <p:spPr>
            <a:xfrm>
              <a:off x="12494151" y="2324902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algn="ctr"/>
              <a:r>
                <a:rPr lang="nl-NL" sz="1400" kern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76" name="Rechte verbindingslijn 75"/>
            <p:cNvCxnSpPr/>
            <p:nvPr/>
          </p:nvCxnSpPr>
          <p:spPr>
            <a:xfrm>
              <a:off x="12510889" y="4027533"/>
              <a:ext cx="2538034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77" name="Groep 76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78" name="Afgeronde rechthoek 7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 smtClean="0"/>
                  <a:t>OK</a:t>
                </a:r>
                <a:endParaRPr lang="en-GB" dirty="0"/>
              </a:p>
            </p:txBody>
          </p:sp>
          <p:cxnSp>
            <p:nvCxnSpPr>
              <p:cNvPr id="80" name="Rechte verbindingslijn 7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Gelijkbenige driehoek 8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2" name="Tekstvak 91"/>
          <p:cNvSpPr txBox="1"/>
          <p:nvPr userDrawn="1"/>
        </p:nvSpPr>
        <p:spPr>
          <a:xfrm>
            <a:off x="7395319" y="-383269"/>
            <a:ext cx="480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8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TABEL SLIDE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8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4642" y="368160"/>
            <a:ext cx="5402412" cy="1524669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nl-NL" dirty="0" smtClean="0"/>
              <a:t>KLIK OM EEN TITEL IN TE VOEGEN</a:t>
            </a:r>
            <a:endParaRPr lang="en-GB" dirty="0"/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0"/>
          </p:nvPr>
        </p:nvSpPr>
        <p:spPr>
          <a:xfrm>
            <a:off x="527657" y="1988840"/>
            <a:ext cx="5379396" cy="4211968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4" name="Tijdelijke aanduiding voor media 3"/>
          <p:cNvSpPr>
            <a:spLocks noGrp="1"/>
          </p:cNvSpPr>
          <p:nvPr>
            <p:ph type="media" sz="quarter" idx="13" hasCustomPrompt="1"/>
          </p:nvPr>
        </p:nvSpPr>
        <p:spPr>
          <a:xfrm>
            <a:off x="6099175" y="-13936"/>
            <a:ext cx="6099175" cy="626589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EEN VIDEO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TOE TE VOEGEN</a:t>
            </a:r>
            <a:endParaRPr lang="en-GB" dirty="0"/>
          </a:p>
        </p:txBody>
      </p:sp>
      <p:grpSp>
        <p:nvGrpSpPr>
          <p:cNvPr id="93" name="Instructie tekstlevels"/>
          <p:cNvGrpSpPr/>
          <p:nvPr userDrawn="1"/>
        </p:nvGrpSpPr>
        <p:grpSpPr>
          <a:xfrm>
            <a:off x="-3082467" y="-101600"/>
            <a:ext cx="2778062" cy="3242568"/>
            <a:chOff x="-3352799" y="0"/>
            <a:chExt cx="2778062" cy="3242568"/>
          </a:xfrm>
        </p:grpSpPr>
        <p:sp>
          <p:nvSpPr>
            <p:cNvPr id="94" name="Rechthoek 93"/>
            <p:cNvSpPr/>
            <p:nvPr userDrawn="1"/>
          </p:nvSpPr>
          <p:spPr>
            <a:xfrm>
              <a:off x="-3352799" y="0"/>
              <a:ext cx="2778062" cy="38738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95" name="Textfield placeholder"/>
            <p:cNvSpPr txBox="1">
              <a:spLocks/>
            </p:cNvSpPr>
            <p:nvPr userDrawn="1"/>
          </p:nvSpPr>
          <p:spPr>
            <a:xfrm>
              <a:off x="-2741856" y="2479548"/>
              <a:ext cx="2138640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Basic text (19 pt.)</a:t>
              </a:r>
            </a:p>
          </p:txBody>
        </p:sp>
        <p:sp>
          <p:nvSpPr>
            <p:cNvPr id="96" name="Ovaal 95"/>
            <p:cNvSpPr/>
            <p:nvPr userDrawn="1"/>
          </p:nvSpPr>
          <p:spPr>
            <a:xfrm>
              <a:off x="-3115235" y="1747541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97" name="Ovaal 96"/>
            <p:cNvSpPr/>
            <p:nvPr userDrawn="1"/>
          </p:nvSpPr>
          <p:spPr>
            <a:xfrm>
              <a:off x="-3115235" y="2100876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8" name="Ovaal 97"/>
            <p:cNvSpPr/>
            <p:nvPr userDrawn="1"/>
          </p:nvSpPr>
          <p:spPr>
            <a:xfrm>
              <a:off x="-3115235" y="2454211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9" name="Ovaal 98"/>
            <p:cNvSpPr/>
            <p:nvPr userDrawn="1"/>
          </p:nvSpPr>
          <p:spPr>
            <a:xfrm>
              <a:off x="-3115235" y="2807546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00" name="Textfield placeholder"/>
            <p:cNvSpPr txBox="1">
              <a:spLocks/>
            </p:cNvSpPr>
            <p:nvPr userDrawn="1"/>
          </p:nvSpPr>
          <p:spPr>
            <a:xfrm>
              <a:off x="-2726469" y="1769272"/>
              <a:ext cx="2138640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1" indent="-18256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Bullet (19 pt.)</a:t>
              </a:r>
            </a:p>
          </p:txBody>
        </p:sp>
        <p:sp>
          <p:nvSpPr>
            <p:cNvPr id="101" name="Textfield placeholder"/>
            <p:cNvSpPr txBox="1">
              <a:spLocks/>
            </p:cNvSpPr>
            <p:nvPr userDrawn="1"/>
          </p:nvSpPr>
          <p:spPr>
            <a:xfrm>
              <a:off x="-2726469" y="2123586"/>
              <a:ext cx="2138640" cy="186578"/>
            </a:xfrm>
            <a:prstGeom prst="rect">
              <a:avLst/>
            </a:prstGeom>
          </p:spPr>
          <p:txBody>
            <a:bodyPr vert="horz" lIns="0" tIns="0" rIns="252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marR="0" lvl="2" indent="-174625" algn="l" defTabSz="914400" rtl="0" eaLnBrk="1" fontAlgn="auto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>
                  <a:tab pos="4394200" algn="l"/>
                </a:tabLst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Sub-bullet (19 pt.)</a:t>
              </a:r>
            </a:p>
          </p:txBody>
        </p:sp>
        <p:sp>
          <p:nvSpPr>
            <p:cNvPr id="102" name="Textfield placeholder"/>
            <p:cNvSpPr txBox="1">
              <a:spLocks/>
            </p:cNvSpPr>
            <p:nvPr userDrawn="1"/>
          </p:nvSpPr>
          <p:spPr>
            <a:xfrm>
              <a:off x="-2726469" y="2843119"/>
              <a:ext cx="2138640" cy="186578"/>
            </a:xfrm>
            <a:prstGeom prst="rect">
              <a:avLst/>
            </a:prstGeom>
          </p:spPr>
          <p:txBody>
            <a:bodyPr vert="horz" lIns="0" tIns="0" rIns="36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Basic sub-header (19 pt.)</a:t>
              </a:r>
            </a:p>
          </p:txBody>
        </p:sp>
        <p:cxnSp>
          <p:nvCxnSpPr>
            <p:cNvPr id="103" name="Rechte verbindingslijn 102"/>
            <p:cNvCxnSpPr/>
            <p:nvPr userDrawn="1"/>
          </p:nvCxnSpPr>
          <p:spPr>
            <a:xfrm>
              <a:off x="-3144627" y="3765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4" name="Rechte verbindingslijn 103"/>
            <p:cNvCxnSpPr/>
            <p:nvPr userDrawn="1"/>
          </p:nvCxnSpPr>
          <p:spPr>
            <a:xfrm>
              <a:off x="-3144627" y="161033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5" name="Rechte verbindingslijn 104"/>
            <p:cNvCxnSpPr/>
            <p:nvPr userDrawn="1"/>
          </p:nvCxnSpPr>
          <p:spPr>
            <a:xfrm>
              <a:off x="-3144627" y="3242568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106" name="Picture 3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97" b="23577"/>
            <a:stretch/>
          </p:blipFill>
          <p:spPr bwMode="auto">
            <a:xfrm>
              <a:off x="-3133536" y="967488"/>
              <a:ext cx="516568" cy="46211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4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48"/>
            <a:stretch/>
          </p:blipFill>
          <p:spPr bwMode="auto">
            <a:xfrm>
              <a:off x="-3139524" y="548389"/>
              <a:ext cx="521012" cy="338492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8" name="Groep 107"/>
            <p:cNvGrpSpPr/>
            <p:nvPr userDrawn="1"/>
          </p:nvGrpSpPr>
          <p:grpSpPr>
            <a:xfrm>
              <a:off x="-2238584" y="512847"/>
              <a:ext cx="409108" cy="427699"/>
              <a:chOff x="-1085063" y="758027"/>
              <a:chExt cx="633799" cy="622540"/>
            </a:xfrm>
          </p:grpSpPr>
          <p:sp>
            <p:nvSpPr>
              <p:cNvPr id="127" name="Afgeronde rechthoek 126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28" name="Groep 127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29" name="Rechthoek 128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0" name="Rechthoek 129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1" name="Rechthoek 130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2" name="Rechthoek 131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3" name="Rechthoek 132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4" name="Rechthoek 133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5" name="Rechthoek 134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6" name="Rechthoek 135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7" name="Rechthoek 136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8" name="Rechthoek 137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9" name="Vrije vorm 138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09" name="Groep 108"/>
            <p:cNvGrpSpPr/>
            <p:nvPr userDrawn="1"/>
          </p:nvGrpSpPr>
          <p:grpSpPr>
            <a:xfrm>
              <a:off x="-2233988" y="1061225"/>
              <a:ext cx="409108" cy="427699"/>
              <a:chOff x="-1845083" y="758027"/>
              <a:chExt cx="633799" cy="622540"/>
            </a:xfrm>
          </p:grpSpPr>
          <p:sp>
            <p:nvSpPr>
              <p:cNvPr id="114" name="Afgeronde rechthoek 113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15" name="Groep 114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16" name="Rechthoek 115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7" name="Rechthoek 116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8" name="Rechthoek 117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9" name="Rechthoek 118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0" name="Rechthoek 119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1" name="Rechthoek 120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2" name="Rechthoek 121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3" name="Rechthoek 122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4" name="Rechthoek 123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5" name="Rechthoek 124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6" name="Vrije vorm 125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10" name="Rechte verbindingslijn 109"/>
            <p:cNvCxnSpPr>
              <a:endCxn id="114" idx="1"/>
            </p:cNvCxnSpPr>
            <p:nvPr userDrawn="1"/>
          </p:nvCxnSpPr>
          <p:spPr>
            <a:xfrm>
              <a:off x="-2977008" y="1107166"/>
              <a:ext cx="743020" cy="167909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headEnd type="oval"/>
            </a:ln>
            <a:effectLst/>
          </p:spPr>
        </p:cxnSp>
        <p:cxnSp>
          <p:nvCxnSpPr>
            <p:cNvPr id="111" name="Rechte verbindingslijn 110"/>
            <p:cNvCxnSpPr>
              <a:endCxn id="127" idx="1"/>
            </p:cNvCxnSpPr>
            <p:nvPr userDrawn="1"/>
          </p:nvCxnSpPr>
          <p:spPr>
            <a:xfrm flipV="1">
              <a:off x="-2741856" y="726697"/>
              <a:ext cx="503272" cy="299284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headEnd type="oval"/>
            </a:ln>
            <a:effectLst/>
          </p:spPr>
        </p:cxnSp>
        <p:sp>
          <p:nvSpPr>
            <p:cNvPr id="112" name="Textfield placeholder"/>
            <p:cNvSpPr txBox="1">
              <a:spLocks/>
            </p:cNvSpPr>
            <p:nvPr userDrawn="1"/>
          </p:nvSpPr>
          <p:spPr>
            <a:xfrm>
              <a:off x="-1631706" y="512848"/>
              <a:ext cx="1043877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Level up</a:t>
              </a:r>
            </a:p>
          </p:txBody>
        </p:sp>
        <p:sp>
          <p:nvSpPr>
            <p:cNvPr id="113" name="Textfield placeholder"/>
            <p:cNvSpPr txBox="1">
              <a:spLocks/>
            </p:cNvSpPr>
            <p:nvPr userDrawn="1"/>
          </p:nvSpPr>
          <p:spPr>
            <a:xfrm>
              <a:off x="-1631706" y="1061226"/>
              <a:ext cx="1056968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Level down</a:t>
              </a:r>
            </a:p>
          </p:txBody>
        </p:sp>
      </p:grpSp>
      <p:grpSp>
        <p:nvGrpSpPr>
          <p:cNvPr id="140" name="Groep 139"/>
          <p:cNvGrpSpPr/>
          <p:nvPr userDrawn="1"/>
        </p:nvGrpSpPr>
        <p:grpSpPr>
          <a:xfrm>
            <a:off x="12309443" y="-100346"/>
            <a:ext cx="2773430" cy="6957092"/>
            <a:chOff x="12309443" y="-100346"/>
            <a:chExt cx="2773430" cy="6957092"/>
          </a:xfrm>
        </p:grpSpPr>
        <p:sp>
          <p:nvSpPr>
            <p:cNvPr id="141" name="Rechthoek 140"/>
            <p:cNvSpPr/>
            <p:nvPr userDrawn="1"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VIdeo</a:t>
              </a:r>
              <a:r>
                <a:rPr kumimoji="0" lang="nl-NL" sz="1600" b="1" i="0" u="none" strike="noStrike" kern="0" cap="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INVOEGEN</a:t>
              </a:r>
            </a:p>
          </p:txBody>
        </p:sp>
        <p:sp>
          <p:nvSpPr>
            <p:cNvPr id="142" name="Tekstvak 33"/>
            <p:cNvSpPr txBox="1"/>
            <p:nvPr userDrawn="1"/>
          </p:nvSpPr>
          <p:spPr>
            <a:xfrm>
              <a:off x="12496328" y="888538"/>
              <a:ext cx="255695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Klik op het icoon om een video</a:t>
              </a:r>
              <a:b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 te voegen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43" name="Tekstvak 33"/>
            <p:cNvSpPr txBox="1"/>
            <p:nvPr userDrawn="1"/>
          </p:nvSpPr>
          <p:spPr>
            <a:xfrm>
              <a:off x="12496666" y="2792939"/>
              <a:ext cx="2556613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de video die u wilt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invoegen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en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op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Invoegen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’</a:t>
              </a:r>
              <a:endPara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44" name="Ovaal 143"/>
            <p:cNvSpPr/>
            <p:nvPr userDrawn="1"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45" name="Ovaal 144"/>
            <p:cNvSpPr/>
            <p:nvPr userDrawn="1"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46" name="Rechte verbindingslijn 145"/>
            <p:cNvCxnSpPr/>
            <p:nvPr userDrawn="1"/>
          </p:nvCxnSpPr>
          <p:spPr>
            <a:xfrm>
              <a:off x="12485780" y="288269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47" name="Rechte verbindingslijn 146"/>
            <p:cNvCxnSpPr/>
            <p:nvPr userDrawn="1"/>
          </p:nvCxnSpPr>
          <p:spPr>
            <a:xfrm>
              <a:off x="12485441" y="2167521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48" name="Rechte verbindingslijn 147"/>
            <p:cNvCxnSpPr/>
            <p:nvPr userDrawn="1"/>
          </p:nvCxnSpPr>
          <p:spPr>
            <a:xfrm>
              <a:off x="12485780" y="4022832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9" name="Tekstvak 33"/>
            <p:cNvSpPr txBox="1"/>
            <p:nvPr userDrawn="1"/>
          </p:nvSpPr>
          <p:spPr>
            <a:xfrm>
              <a:off x="12498296" y="4699049"/>
              <a:ext cx="2544098" cy="9524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Als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u de video wilt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schalen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b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of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verslepen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,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ga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naar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b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Hulpmiddelen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voor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200" b="1" kern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video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’ </a:t>
              </a:r>
              <a:b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en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op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Bijsnijden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’ </a:t>
              </a:r>
              <a:endPara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50" name="Ovaal 149"/>
            <p:cNvSpPr/>
            <p:nvPr userDrawn="1"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151" name="Rechte verbindingslijn 150"/>
            <p:cNvCxnSpPr/>
            <p:nvPr userDrawn="1"/>
          </p:nvCxnSpPr>
          <p:spPr>
            <a:xfrm>
              <a:off x="12485780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2" name="Video icoon"/>
            <p:cNvGrpSpPr/>
            <p:nvPr/>
          </p:nvGrpSpPr>
          <p:grpSpPr>
            <a:xfrm>
              <a:off x="12498674" y="1474362"/>
              <a:ext cx="510875" cy="521956"/>
              <a:chOff x="10510560" y="2589326"/>
              <a:chExt cx="939297" cy="959670"/>
            </a:xfrm>
          </p:grpSpPr>
          <p:sp>
            <p:nvSpPr>
              <p:cNvPr id="166" name="Ovaal 165"/>
              <p:cNvSpPr/>
              <p:nvPr userDrawn="1"/>
            </p:nvSpPr>
            <p:spPr>
              <a:xfrm>
                <a:off x="10565049" y="2589326"/>
                <a:ext cx="769780" cy="769780"/>
              </a:xfrm>
              <a:prstGeom prst="ellipse">
                <a:avLst/>
              </a:prstGeom>
              <a:gradFill flip="none" rotWithShape="1">
                <a:gsLst>
                  <a:gs pos="53000">
                    <a:srgbClr val="1D1D1B">
                      <a:lumMod val="25000"/>
                      <a:lumOff val="75000"/>
                    </a:srgbClr>
                  </a:gs>
                  <a:gs pos="100000">
                    <a:srgbClr val="1D1D1B">
                      <a:lumMod val="50000"/>
                      <a:lumOff val="50000"/>
                    </a:srgbClr>
                  </a:gs>
                </a:gsLst>
                <a:lin ang="8100000" scaled="1"/>
                <a:tileRect/>
              </a:gradFill>
              <a:ln w="19050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67" name="Ovaal 166"/>
              <p:cNvSpPr/>
              <p:nvPr userDrawn="1"/>
            </p:nvSpPr>
            <p:spPr>
              <a:xfrm>
                <a:off x="10646722" y="2589326"/>
                <a:ext cx="769780" cy="769780"/>
              </a:xfrm>
              <a:prstGeom prst="ellipse">
                <a:avLst/>
              </a:prstGeom>
              <a:gradFill>
                <a:gsLst>
                  <a:gs pos="0">
                    <a:srgbClr val="1D1D1B">
                      <a:lumMod val="10000"/>
                      <a:lumOff val="90000"/>
                    </a:srgbClr>
                  </a:gs>
                  <a:gs pos="100000">
                    <a:srgbClr val="1D1D1B">
                      <a:lumMod val="25000"/>
                      <a:lumOff val="75000"/>
                    </a:srgbClr>
                  </a:gs>
                </a:gsLst>
                <a:lin ang="8100000" scaled="1"/>
              </a:gradFill>
              <a:ln w="19050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grpSp>
            <p:nvGrpSpPr>
              <p:cNvPr id="168" name="Groep 167"/>
              <p:cNvGrpSpPr/>
              <p:nvPr userDrawn="1"/>
            </p:nvGrpSpPr>
            <p:grpSpPr>
              <a:xfrm>
                <a:off x="10704223" y="2644466"/>
                <a:ext cx="655000" cy="631020"/>
                <a:chOff x="10707687" y="2647930"/>
                <a:chExt cx="655000" cy="631020"/>
              </a:xfrm>
            </p:grpSpPr>
            <p:sp>
              <p:nvSpPr>
                <p:cNvPr id="171" name="Ovaal 170"/>
                <p:cNvSpPr/>
                <p:nvPr userDrawn="1"/>
              </p:nvSpPr>
              <p:spPr>
                <a:xfrm>
                  <a:off x="10923711" y="2647930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9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90000"/>
                        <a:lumOff val="1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Ovaal 171"/>
                <p:cNvSpPr/>
                <p:nvPr userDrawn="1"/>
              </p:nvSpPr>
              <p:spPr>
                <a:xfrm>
                  <a:off x="10707687" y="2800330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9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90000"/>
                        <a:lumOff val="1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Ovaal 172"/>
                <p:cNvSpPr/>
                <p:nvPr userDrawn="1"/>
              </p:nvSpPr>
              <p:spPr>
                <a:xfrm>
                  <a:off x="11146663" y="2800330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9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90000"/>
                        <a:lumOff val="1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Ovaal 173"/>
                <p:cNvSpPr/>
                <p:nvPr userDrawn="1"/>
              </p:nvSpPr>
              <p:spPr>
                <a:xfrm>
                  <a:off x="10793802" y="3062926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9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90000"/>
                        <a:lumOff val="1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Ovaal 174"/>
                <p:cNvSpPr/>
                <p:nvPr userDrawn="1"/>
              </p:nvSpPr>
              <p:spPr>
                <a:xfrm>
                  <a:off x="11067727" y="3062926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9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90000"/>
                        <a:lumOff val="1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Ovaal 175"/>
                <p:cNvSpPr/>
                <p:nvPr userDrawn="1"/>
              </p:nvSpPr>
              <p:spPr>
                <a:xfrm>
                  <a:off x="10953403" y="2892430"/>
                  <a:ext cx="170496" cy="170496"/>
                </a:xfrm>
                <a:prstGeom prst="ellipse">
                  <a:avLst/>
                </a:prstGeom>
                <a:gradFill>
                  <a:gsLst>
                    <a:gs pos="0">
                      <a:srgbClr val="1D1D1B">
                        <a:lumMod val="10000"/>
                        <a:lumOff val="90000"/>
                      </a:srgbClr>
                    </a:gs>
                    <a:gs pos="100000">
                      <a:srgbClr val="1D1D1B">
                        <a:lumMod val="25000"/>
                        <a:lumOff val="75000"/>
                      </a:srgbClr>
                    </a:gs>
                  </a:gsLst>
                  <a:path path="circle">
                    <a:fillToRect l="100000" t="100000"/>
                  </a:path>
                </a:gradFill>
                <a:ln w="25400" cap="flat" cmpd="sng" algn="ctr">
                  <a:solidFill>
                    <a:srgbClr val="FFFFFF">
                      <a:lumMod val="65000"/>
                      <a:alpha val="38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9" name="Rechthoek 10"/>
              <p:cNvSpPr/>
              <p:nvPr userDrawn="1"/>
            </p:nvSpPr>
            <p:spPr>
              <a:xfrm>
                <a:off x="10510560" y="3140981"/>
                <a:ext cx="939297" cy="408015"/>
              </a:xfrm>
              <a:custGeom>
                <a:avLst/>
                <a:gdLst>
                  <a:gd name="connsiteX0" fmla="*/ 0 w 1129820"/>
                  <a:gd name="connsiteY0" fmla="*/ 0 h 386313"/>
                  <a:gd name="connsiteX1" fmla="*/ 1129820 w 1129820"/>
                  <a:gd name="connsiteY1" fmla="*/ 0 h 386313"/>
                  <a:gd name="connsiteX2" fmla="*/ 1129820 w 1129820"/>
                  <a:gd name="connsiteY2" fmla="*/ 386313 h 386313"/>
                  <a:gd name="connsiteX3" fmla="*/ 0 w 1129820"/>
                  <a:gd name="connsiteY3" fmla="*/ 386313 h 386313"/>
                  <a:gd name="connsiteX4" fmla="*/ 0 w 1129820"/>
                  <a:gd name="connsiteY4" fmla="*/ 0 h 386313"/>
                  <a:gd name="connsiteX0" fmla="*/ 145473 w 1129820"/>
                  <a:gd name="connsiteY0" fmla="*/ 0 h 427876"/>
                  <a:gd name="connsiteX1" fmla="*/ 1129820 w 1129820"/>
                  <a:gd name="connsiteY1" fmla="*/ 41563 h 427876"/>
                  <a:gd name="connsiteX2" fmla="*/ 1129820 w 1129820"/>
                  <a:gd name="connsiteY2" fmla="*/ 427876 h 427876"/>
                  <a:gd name="connsiteX3" fmla="*/ 0 w 1129820"/>
                  <a:gd name="connsiteY3" fmla="*/ 427876 h 427876"/>
                  <a:gd name="connsiteX4" fmla="*/ 145473 w 1129820"/>
                  <a:gd name="connsiteY4" fmla="*/ 0 h 427876"/>
                  <a:gd name="connsiteX0" fmla="*/ 145473 w 1129820"/>
                  <a:gd name="connsiteY0" fmla="*/ 0 h 427876"/>
                  <a:gd name="connsiteX1" fmla="*/ 1129820 w 1129820"/>
                  <a:gd name="connsiteY1" fmla="*/ 41563 h 427876"/>
                  <a:gd name="connsiteX2" fmla="*/ 1129820 w 1129820"/>
                  <a:gd name="connsiteY2" fmla="*/ 427876 h 427876"/>
                  <a:gd name="connsiteX3" fmla="*/ 0 w 1129820"/>
                  <a:gd name="connsiteY3" fmla="*/ 427876 h 427876"/>
                  <a:gd name="connsiteX4" fmla="*/ 145473 w 1129820"/>
                  <a:gd name="connsiteY4" fmla="*/ 0 h 427876"/>
                  <a:gd name="connsiteX0" fmla="*/ 33864 w 1018211"/>
                  <a:gd name="connsiteY0" fmla="*/ 0 h 427876"/>
                  <a:gd name="connsiteX1" fmla="*/ 1018211 w 1018211"/>
                  <a:gd name="connsiteY1" fmla="*/ 41563 h 427876"/>
                  <a:gd name="connsiteX2" fmla="*/ 1018211 w 1018211"/>
                  <a:gd name="connsiteY2" fmla="*/ 427876 h 427876"/>
                  <a:gd name="connsiteX3" fmla="*/ 151628 w 1018211"/>
                  <a:gd name="connsiteY3" fmla="*/ 310112 h 427876"/>
                  <a:gd name="connsiteX4" fmla="*/ 33864 w 1018211"/>
                  <a:gd name="connsiteY4" fmla="*/ 0 h 427876"/>
                  <a:gd name="connsiteX0" fmla="*/ 100890 w 1085237"/>
                  <a:gd name="connsiteY0" fmla="*/ 0 h 427876"/>
                  <a:gd name="connsiteX1" fmla="*/ 1085237 w 1085237"/>
                  <a:gd name="connsiteY1" fmla="*/ 41563 h 427876"/>
                  <a:gd name="connsiteX2" fmla="*/ 1085237 w 1085237"/>
                  <a:gd name="connsiteY2" fmla="*/ 427876 h 427876"/>
                  <a:gd name="connsiteX3" fmla="*/ 218654 w 1085237"/>
                  <a:gd name="connsiteY3" fmla="*/ 310112 h 427876"/>
                  <a:gd name="connsiteX4" fmla="*/ 100890 w 1085237"/>
                  <a:gd name="connsiteY4" fmla="*/ 0 h 427876"/>
                  <a:gd name="connsiteX0" fmla="*/ 103919 w 1081338"/>
                  <a:gd name="connsiteY0" fmla="*/ 0 h 448658"/>
                  <a:gd name="connsiteX1" fmla="*/ 1081338 w 1081338"/>
                  <a:gd name="connsiteY1" fmla="*/ 62345 h 448658"/>
                  <a:gd name="connsiteX2" fmla="*/ 1081338 w 1081338"/>
                  <a:gd name="connsiteY2" fmla="*/ 448658 h 448658"/>
                  <a:gd name="connsiteX3" fmla="*/ 214755 w 1081338"/>
                  <a:gd name="connsiteY3" fmla="*/ 330894 h 448658"/>
                  <a:gd name="connsiteX4" fmla="*/ 103919 w 1081338"/>
                  <a:gd name="connsiteY4" fmla="*/ 0 h 448658"/>
                  <a:gd name="connsiteX0" fmla="*/ 123695 w 1101114"/>
                  <a:gd name="connsiteY0" fmla="*/ 0 h 448658"/>
                  <a:gd name="connsiteX1" fmla="*/ 1101114 w 1101114"/>
                  <a:gd name="connsiteY1" fmla="*/ 62345 h 448658"/>
                  <a:gd name="connsiteX2" fmla="*/ 1101114 w 1101114"/>
                  <a:gd name="connsiteY2" fmla="*/ 448658 h 448658"/>
                  <a:gd name="connsiteX3" fmla="*/ 234531 w 1101114"/>
                  <a:gd name="connsiteY3" fmla="*/ 330894 h 448658"/>
                  <a:gd name="connsiteX4" fmla="*/ 123695 w 1101114"/>
                  <a:gd name="connsiteY4" fmla="*/ 0 h 448658"/>
                  <a:gd name="connsiteX0" fmla="*/ 123695 w 1101114"/>
                  <a:gd name="connsiteY0" fmla="*/ 0 h 448658"/>
                  <a:gd name="connsiteX1" fmla="*/ 1101114 w 1101114"/>
                  <a:gd name="connsiteY1" fmla="*/ 62345 h 448658"/>
                  <a:gd name="connsiteX2" fmla="*/ 1101114 w 1101114"/>
                  <a:gd name="connsiteY2" fmla="*/ 448658 h 448658"/>
                  <a:gd name="connsiteX3" fmla="*/ 403939 w 1101114"/>
                  <a:gd name="connsiteY3" fmla="*/ 175382 h 448658"/>
                  <a:gd name="connsiteX4" fmla="*/ 234531 w 1101114"/>
                  <a:gd name="connsiteY4" fmla="*/ 330894 h 448658"/>
                  <a:gd name="connsiteX5" fmla="*/ 123695 w 1101114"/>
                  <a:gd name="connsiteY5" fmla="*/ 0 h 448658"/>
                  <a:gd name="connsiteX0" fmla="*/ 123695 w 1101114"/>
                  <a:gd name="connsiteY0" fmla="*/ 4727 h 453385"/>
                  <a:gd name="connsiteX1" fmla="*/ 1101114 w 1101114"/>
                  <a:gd name="connsiteY1" fmla="*/ 67072 h 453385"/>
                  <a:gd name="connsiteX2" fmla="*/ 1101114 w 1101114"/>
                  <a:gd name="connsiteY2" fmla="*/ 453385 h 453385"/>
                  <a:gd name="connsiteX3" fmla="*/ 577120 w 1101114"/>
                  <a:gd name="connsiteY3" fmla="*/ 0 h 453385"/>
                  <a:gd name="connsiteX4" fmla="*/ 234531 w 1101114"/>
                  <a:gd name="connsiteY4" fmla="*/ 335621 h 453385"/>
                  <a:gd name="connsiteX5" fmla="*/ 123695 w 1101114"/>
                  <a:gd name="connsiteY5" fmla="*/ 4727 h 453385"/>
                  <a:gd name="connsiteX0" fmla="*/ 123695 w 1101114"/>
                  <a:gd name="connsiteY0" fmla="*/ 4727 h 453385"/>
                  <a:gd name="connsiteX1" fmla="*/ 1101114 w 1101114"/>
                  <a:gd name="connsiteY1" fmla="*/ 67072 h 453385"/>
                  <a:gd name="connsiteX2" fmla="*/ 1101114 w 1101114"/>
                  <a:gd name="connsiteY2" fmla="*/ 453385 h 453385"/>
                  <a:gd name="connsiteX3" fmla="*/ 577120 w 1101114"/>
                  <a:gd name="connsiteY3" fmla="*/ 0 h 453385"/>
                  <a:gd name="connsiteX4" fmla="*/ 234531 w 1101114"/>
                  <a:gd name="connsiteY4" fmla="*/ 335621 h 453385"/>
                  <a:gd name="connsiteX5" fmla="*/ 123695 w 1101114"/>
                  <a:gd name="connsiteY5" fmla="*/ 4727 h 453385"/>
                  <a:gd name="connsiteX0" fmla="*/ 123695 w 1101114"/>
                  <a:gd name="connsiteY0" fmla="*/ 11654 h 460312"/>
                  <a:gd name="connsiteX1" fmla="*/ 1101114 w 1101114"/>
                  <a:gd name="connsiteY1" fmla="*/ 73999 h 460312"/>
                  <a:gd name="connsiteX2" fmla="*/ 1101114 w 1101114"/>
                  <a:gd name="connsiteY2" fmla="*/ 460312 h 460312"/>
                  <a:gd name="connsiteX3" fmla="*/ 604829 w 1101114"/>
                  <a:gd name="connsiteY3" fmla="*/ 0 h 460312"/>
                  <a:gd name="connsiteX4" fmla="*/ 234531 w 1101114"/>
                  <a:gd name="connsiteY4" fmla="*/ 342548 h 460312"/>
                  <a:gd name="connsiteX5" fmla="*/ 123695 w 1101114"/>
                  <a:gd name="connsiteY5" fmla="*/ 11654 h 460312"/>
                  <a:gd name="connsiteX0" fmla="*/ 123695 w 1101114"/>
                  <a:gd name="connsiteY0" fmla="*/ 11654 h 460312"/>
                  <a:gd name="connsiteX1" fmla="*/ 1101114 w 1101114"/>
                  <a:gd name="connsiteY1" fmla="*/ 73999 h 460312"/>
                  <a:gd name="connsiteX2" fmla="*/ 1101114 w 1101114"/>
                  <a:gd name="connsiteY2" fmla="*/ 460312 h 460312"/>
                  <a:gd name="connsiteX3" fmla="*/ 604829 w 1101114"/>
                  <a:gd name="connsiteY3" fmla="*/ 0 h 460312"/>
                  <a:gd name="connsiteX4" fmla="*/ 234531 w 1101114"/>
                  <a:gd name="connsiteY4" fmla="*/ 342548 h 460312"/>
                  <a:gd name="connsiteX5" fmla="*/ 123695 w 1101114"/>
                  <a:gd name="connsiteY5" fmla="*/ 11654 h 460312"/>
                  <a:gd name="connsiteX0" fmla="*/ 123695 w 1101114"/>
                  <a:gd name="connsiteY0" fmla="*/ 11654 h 460312"/>
                  <a:gd name="connsiteX1" fmla="*/ 1101114 w 1101114"/>
                  <a:gd name="connsiteY1" fmla="*/ 73999 h 460312"/>
                  <a:gd name="connsiteX2" fmla="*/ 1101114 w 1101114"/>
                  <a:gd name="connsiteY2" fmla="*/ 460312 h 460312"/>
                  <a:gd name="connsiteX3" fmla="*/ 604829 w 1101114"/>
                  <a:gd name="connsiteY3" fmla="*/ 0 h 460312"/>
                  <a:gd name="connsiteX4" fmla="*/ 234531 w 1101114"/>
                  <a:gd name="connsiteY4" fmla="*/ 342548 h 460312"/>
                  <a:gd name="connsiteX5" fmla="*/ 123695 w 1101114"/>
                  <a:gd name="connsiteY5" fmla="*/ 11654 h 460312"/>
                  <a:gd name="connsiteX0" fmla="*/ 98893 w 1076312"/>
                  <a:gd name="connsiteY0" fmla="*/ 11654 h 460312"/>
                  <a:gd name="connsiteX1" fmla="*/ 1076312 w 1076312"/>
                  <a:gd name="connsiteY1" fmla="*/ 73999 h 460312"/>
                  <a:gd name="connsiteX2" fmla="*/ 1076312 w 1076312"/>
                  <a:gd name="connsiteY2" fmla="*/ 460312 h 460312"/>
                  <a:gd name="connsiteX3" fmla="*/ 580027 w 1076312"/>
                  <a:gd name="connsiteY3" fmla="*/ 0 h 460312"/>
                  <a:gd name="connsiteX4" fmla="*/ 209729 w 1076312"/>
                  <a:gd name="connsiteY4" fmla="*/ 342548 h 460312"/>
                  <a:gd name="connsiteX5" fmla="*/ 98893 w 1076312"/>
                  <a:gd name="connsiteY5" fmla="*/ 11654 h 460312"/>
                  <a:gd name="connsiteX0" fmla="*/ 103531 w 1080950"/>
                  <a:gd name="connsiteY0" fmla="*/ 11654 h 460312"/>
                  <a:gd name="connsiteX1" fmla="*/ 1080950 w 1080950"/>
                  <a:gd name="connsiteY1" fmla="*/ 73999 h 460312"/>
                  <a:gd name="connsiteX2" fmla="*/ 1080950 w 1080950"/>
                  <a:gd name="connsiteY2" fmla="*/ 460312 h 460312"/>
                  <a:gd name="connsiteX3" fmla="*/ 584665 w 1080950"/>
                  <a:gd name="connsiteY3" fmla="*/ 0 h 460312"/>
                  <a:gd name="connsiteX4" fmla="*/ 200512 w 1080950"/>
                  <a:gd name="connsiteY4" fmla="*/ 342548 h 460312"/>
                  <a:gd name="connsiteX5" fmla="*/ 103531 w 1080950"/>
                  <a:gd name="connsiteY5" fmla="*/ 11654 h 460312"/>
                  <a:gd name="connsiteX0" fmla="*/ 103531 w 1080950"/>
                  <a:gd name="connsiteY0" fmla="*/ 11654 h 460312"/>
                  <a:gd name="connsiteX1" fmla="*/ 1080950 w 1080950"/>
                  <a:gd name="connsiteY1" fmla="*/ 73999 h 460312"/>
                  <a:gd name="connsiteX2" fmla="*/ 1080950 w 1080950"/>
                  <a:gd name="connsiteY2" fmla="*/ 460312 h 460312"/>
                  <a:gd name="connsiteX3" fmla="*/ 584665 w 1080950"/>
                  <a:gd name="connsiteY3" fmla="*/ 0 h 460312"/>
                  <a:gd name="connsiteX4" fmla="*/ 200512 w 1080950"/>
                  <a:gd name="connsiteY4" fmla="*/ 342548 h 460312"/>
                  <a:gd name="connsiteX5" fmla="*/ 103531 w 1080950"/>
                  <a:gd name="connsiteY5" fmla="*/ 11654 h 460312"/>
                  <a:gd name="connsiteX0" fmla="*/ 115967 w 1093386"/>
                  <a:gd name="connsiteY0" fmla="*/ 11654 h 460312"/>
                  <a:gd name="connsiteX1" fmla="*/ 1093386 w 1093386"/>
                  <a:gd name="connsiteY1" fmla="*/ 73999 h 460312"/>
                  <a:gd name="connsiteX2" fmla="*/ 1093386 w 1093386"/>
                  <a:gd name="connsiteY2" fmla="*/ 460312 h 460312"/>
                  <a:gd name="connsiteX3" fmla="*/ 597101 w 1093386"/>
                  <a:gd name="connsiteY3" fmla="*/ 0 h 460312"/>
                  <a:gd name="connsiteX4" fmla="*/ 212948 w 1093386"/>
                  <a:gd name="connsiteY4" fmla="*/ 342548 h 460312"/>
                  <a:gd name="connsiteX5" fmla="*/ 115967 w 1093386"/>
                  <a:gd name="connsiteY5" fmla="*/ 11654 h 460312"/>
                  <a:gd name="connsiteX0" fmla="*/ 115967 w 1093386"/>
                  <a:gd name="connsiteY0" fmla="*/ 11654 h 460312"/>
                  <a:gd name="connsiteX1" fmla="*/ 1093386 w 1093386"/>
                  <a:gd name="connsiteY1" fmla="*/ 73999 h 460312"/>
                  <a:gd name="connsiteX2" fmla="*/ 1093386 w 1093386"/>
                  <a:gd name="connsiteY2" fmla="*/ 460312 h 460312"/>
                  <a:gd name="connsiteX3" fmla="*/ 597101 w 1093386"/>
                  <a:gd name="connsiteY3" fmla="*/ 0 h 460312"/>
                  <a:gd name="connsiteX4" fmla="*/ 212948 w 1093386"/>
                  <a:gd name="connsiteY4" fmla="*/ 342548 h 460312"/>
                  <a:gd name="connsiteX5" fmla="*/ 115967 w 1093386"/>
                  <a:gd name="connsiteY5" fmla="*/ 11654 h 460312"/>
                  <a:gd name="connsiteX0" fmla="*/ 76283 w 1053702"/>
                  <a:gd name="connsiteY0" fmla="*/ 32436 h 481094"/>
                  <a:gd name="connsiteX1" fmla="*/ 1053702 w 1053702"/>
                  <a:gd name="connsiteY1" fmla="*/ 94781 h 481094"/>
                  <a:gd name="connsiteX2" fmla="*/ 1053702 w 1053702"/>
                  <a:gd name="connsiteY2" fmla="*/ 481094 h 481094"/>
                  <a:gd name="connsiteX3" fmla="*/ 640544 w 1053702"/>
                  <a:gd name="connsiteY3" fmla="*/ 0 h 481094"/>
                  <a:gd name="connsiteX4" fmla="*/ 173264 w 1053702"/>
                  <a:gd name="connsiteY4" fmla="*/ 363330 h 481094"/>
                  <a:gd name="connsiteX5" fmla="*/ 76283 w 1053702"/>
                  <a:gd name="connsiteY5" fmla="*/ 32436 h 481094"/>
                  <a:gd name="connsiteX0" fmla="*/ 108719 w 1086138"/>
                  <a:gd name="connsiteY0" fmla="*/ 32436 h 481094"/>
                  <a:gd name="connsiteX1" fmla="*/ 1086138 w 1086138"/>
                  <a:gd name="connsiteY1" fmla="*/ 94781 h 481094"/>
                  <a:gd name="connsiteX2" fmla="*/ 1086138 w 1086138"/>
                  <a:gd name="connsiteY2" fmla="*/ 481094 h 481094"/>
                  <a:gd name="connsiteX3" fmla="*/ 672980 w 1086138"/>
                  <a:gd name="connsiteY3" fmla="*/ 0 h 481094"/>
                  <a:gd name="connsiteX4" fmla="*/ 205700 w 1086138"/>
                  <a:gd name="connsiteY4" fmla="*/ 363330 h 481094"/>
                  <a:gd name="connsiteX5" fmla="*/ 108719 w 1086138"/>
                  <a:gd name="connsiteY5" fmla="*/ 32436 h 481094"/>
                  <a:gd name="connsiteX0" fmla="*/ 108719 w 1086138"/>
                  <a:gd name="connsiteY0" fmla="*/ 32436 h 481094"/>
                  <a:gd name="connsiteX1" fmla="*/ 1086138 w 1086138"/>
                  <a:gd name="connsiteY1" fmla="*/ 94781 h 481094"/>
                  <a:gd name="connsiteX2" fmla="*/ 1086138 w 1086138"/>
                  <a:gd name="connsiteY2" fmla="*/ 481094 h 481094"/>
                  <a:gd name="connsiteX3" fmla="*/ 672980 w 1086138"/>
                  <a:gd name="connsiteY3" fmla="*/ 0 h 481094"/>
                  <a:gd name="connsiteX4" fmla="*/ 205700 w 1086138"/>
                  <a:gd name="connsiteY4" fmla="*/ 363330 h 481094"/>
                  <a:gd name="connsiteX5" fmla="*/ 108719 w 1086138"/>
                  <a:gd name="connsiteY5" fmla="*/ 32436 h 481094"/>
                  <a:gd name="connsiteX0" fmla="*/ 108719 w 1210829"/>
                  <a:gd name="connsiteY0" fmla="*/ 32436 h 481094"/>
                  <a:gd name="connsiteX1" fmla="*/ 1210829 w 1210829"/>
                  <a:gd name="connsiteY1" fmla="*/ 351090 h 481094"/>
                  <a:gd name="connsiteX2" fmla="*/ 1086138 w 1210829"/>
                  <a:gd name="connsiteY2" fmla="*/ 481094 h 481094"/>
                  <a:gd name="connsiteX3" fmla="*/ 672980 w 1210829"/>
                  <a:gd name="connsiteY3" fmla="*/ 0 h 481094"/>
                  <a:gd name="connsiteX4" fmla="*/ 205700 w 1210829"/>
                  <a:gd name="connsiteY4" fmla="*/ 363330 h 481094"/>
                  <a:gd name="connsiteX5" fmla="*/ 108719 w 1210829"/>
                  <a:gd name="connsiteY5" fmla="*/ 32436 h 481094"/>
                  <a:gd name="connsiteX0" fmla="*/ 108719 w 1210829"/>
                  <a:gd name="connsiteY0" fmla="*/ 32436 h 367783"/>
                  <a:gd name="connsiteX1" fmla="*/ 1210829 w 1210829"/>
                  <a:gd name="connsiteY1" fmla="*/ 351090 h 367783"/>
                  <a:gd name="connsiteX2" fmla="*/ 996084 w 1210829"/>
                  <a:gd name="connsiteY2" fmla="*/ 30822 h 367783"/>
                  <a:gd name="connsiteX3" fmla="*/ 672980 w 1210829"/>
                  <a:gd name="connsiteY3" fmla="*/ 0 h 367783"/>
                  <a:gd name="connsiteX4" fmla="*/ 205700 w 1210829"/>
                  <a:gd name="connsiteY4" fmla="*/ 363330 h 367783"/>
                  <a:gd name="connsiteX5" fmla="*/ 108719 w 1210829"/>
                  <a:gd name="connsiteY5" fmla="*/ 32436 h 367783"/>
                  <a:gd name="connsiteX0" fmla="*/ 108719 w 996084"/>
                  <a:gd name="connsiteY0" fmla="*/ 32436 h 600471"/>
                  <a:gd name="connsiteX1" fmla="*/ 899101 w 996084"/>
                  <a:gd name="connsiteY1" fmla="*/ 600471 h 600471"/>
                  <a:gd name="connsiteX2" fmla="*/ 996084 w 996084"/>
                  <a:gd name="connsiteY2" fmla="*/ 30822 h 600471"/>
                  <a:gd name="connsiteX3" fmla="*/ 672980 w 996084"/>
                  <a:gd name="connsiteY3" fmla="*/ 0 h 600471"/>
                  <a:gd name="connsiteX4" fmla="*/ 205700 w 996084"/>
                  <a:gd name="connsiteY4" fmla="*/ 363330 h 600471"/>
                  <a:gd name="connsiteX5" fmla="*/ 108719 w 996084"/>
                  <a:gd name="connsiteY5" fmla="*/ 32436 h 600471"/>
                  <a:gd name="connsiteX0" fmla="*/ 108719 w 899101"/>
                  <a:gd name="connsiteY0" fmla="*/ 32436 h 600471"/>
                  <a:gd name="connsiteX1" fmla="*/ 899101 w 899101"/>
                  <a:gd name="connsiteY1" fmla="*/ 600471 h 600471"/>
                  <a:gd name="connsiteX2" fmla="*/ 767484 w 899101"/>
                  <a:gd name="connsiteY2" fmla="*/ 391040 h 600471"/>
                  <a:gd name="connsiteX3" fmla="*/ 672980 w 899101"/>
                  <a:gd name="connsiteY3" fmla="*/ 0 h 600471"/>
                  <a:gd name="connsiteX4" fmla="*/ 205700 w 899101"/>
                  <a:gd name="connsiteY4" fmla="*/ 363330 h 600471"/>
                  <a:gd name="connsiteX5" fmla="*/ 108719 w 899101"/>
                  <a:gd name="connsiteY5" fmla="*/ 32436 h 600471"/>
                  <a:gd name="connsiteX0" fmla="*/ 108719 w 923424"/>
                  <a:gd name="connsiteY0" fmla="*/ 32436 h 600471"/>
                  <a:gd name="connsiteX1" fmla="*/ 899101 w 923424"/>
                  <a:gd name="connsiteY1" fmla="*/ 600471 h 600471"/>
                  <a:gd name="connsiteX2" fmla="*/ 767484 w 923424"/>
                  <a:gd name="connsiteY2" fmla="*/ 391040 h 600471"/>
                  <a:gd name="connsiteX3" fmla="*/ 672980 w 923424"/>
                  <a:gd name="connsiteY3" fmla="*/ 0 h 600471"/>
                  <a:gd name="connsiteX4" fmla="*/ 205700 w 923424"/>
                  <a:gd name="connsiteY4" fmla="*/ 363330 h 600471"/>
                  <a:gd name="connsiteX5" fmla="*/ 108719 w 923424"/>
                  <a:gd name="connsiteY5" fmla="*/ 32436 h 600471"/>
                  <a:gd name="connsiteX0" fmla="*/ 108719 w 925266"/>
                  <a:gd name="connsiteY0" fmla="*/ 34821 h 602856"/>
                  <a:gd name="connsiteX1" fmla="*/ 899101 w 925266"/>
                  <a:gd name="connsiteY1" fmla="*/ 602856 h 602856"/>
                  <a:gd name="connsiteX2" fmla="*/ 767484 w 925266"/>
                  <a:gd name="connsiteY2" fmla="*/ 393425 h 602856"/>
                  <a:gd name="connsiteX3" fmla="*/ 672980 w 925266"/>
                  <a:gd name="connsiteY3" fmla="*/ 2385 h 602856"/>
                  <a:gd name="connsiteX4" fmla="*/ 205700 w 925266"/>
                  <a:gd name="connsiteY4" fmla="*/ 365715 h 602856"/>
                  <a:gd name="connsiteX5" fmla="*/ 108719 w 925266"/>
                  <a:gd name="connsiteY5" fmla="*/ 34821 h 602856"/>
                  <a:gd name="connsiteX0" fmla="*/ 108719 w 934847"/>
                  <a:gd name="connsiteY0" fmla="*/ 32442 h 600477"/>
                  <a:gd name="connsiteX1" fmla="*/ 899101 w 934847"/>
                  <a:gd name="connsiteY1" fmla="*/ 600477 h 600477"/>
                  <a:gd name="connsiteX2" fmla="*/ 767484 w 934847"/>
                  <a:gd name="connsiteY2" fmla="*/ 391046 h 600477"/>
                  <a:gd name="connsiteX3" fmla="*/ 672980 w 934847"/>
                  <a:gd name="connsiteY3" fmla="*/ 6 h 600477"/>
                  <a:gd name="connsiteX4" fmla="*/ 205700 w 934847"/>
                  <a:gd name="connsiteY4" fmla="*/ 363336 h 600477"/>
                  <a:gd name="connsiteX5" fmla="*/ 108719 w 934847"/>
                  <a:gd name="connsiteY5" fmla="*/ 32442 h 600477"/>
                  <a:gd name="connsiteX0" fmla="*/ 108719 w 922877"/>
                  <a:gd name="connsiteY0" fmla="*/ 32442 h 600477"/>
                  <a:gd name="connsiteX1" fmla="*/ 899101 w 922877"/>
                  <a:gd name="connsiteY1" fmla="*/ 600477 h 600477"/>
                  <a:gd name="connsiteX2" fmla="*/ 767484 w 922877"/>
                  <a:gd name="connsiteY2" fmla="*/ 391046 h 600477"/>
                  <a:gd name="connsiteX3" fmla="*/ 672980 w 922877"/>
                  <a:gd name="connsiteY3" fmla="*/ 6 h 600477"/>
                  <a:gd name="connsiteX4" fmla="*/ 205700 w 922877"/>
                  <a:gd name="connsiteY4" fmla="*/ 363336 h 600477"/>
                  <a:gd name="connsiteX5" fmla="*/ 108719 w 922877"/>
                  <a:gd name="connsiteY5" fmla="*/ 32442 h 600477"/>
                  <a:gd name="connsiteX0" fmla="*/ 108719 w 940851"/>
                  <a:gd name="connsiteY0" fmla="*/ 32442 h 600477"/>
                  <a:gd name="connsiteX1" fmla="*/ 899101 w 940851"/>
                  <a:gd name="connsiteY1" fmla="*/ 600477 h 600477"/>
                  <a:gd name="connsiteX2" fmla="*/ 767484 w 940851"/>
                  <a:gd name="connsiteY2" fmla="*/ 391046 h 600477"/>
                  <a:gd name="connsiteX3" fmla="*/ 672980 w 940851"/>
                  <a:gd name="connsiteY3" fmla="*/ 6 h 600477"/>
                  <a:gd name="connsiteX4" fmla="*/ 205700 w 940851"/>
                  <a:gd name="connsiteY4" fmla="*/ 363336 h 600477"/>
                  <a:gd name="connsiteX5" fmla="*/ 108719 w 940851"/>
                  <a:gd name="connsiteY5" fmla="*/ 32442 h 600477"/>
                  <a:gd name="connsiteX0" fmla="*/ 108719 w 942823"/>
                  <a:gd name="connsiteY0" fmla="*/ 35699 h 603734"/>
                  <a:gd name="connsiteX1" fmla="*/ 899101 w 942823"/>
                  <a:gd name="connsiteY1" fmla="*/ 603734 h 603734"/>
                  <a:gd name="connsiteX2" fmla="*/ 767484 w 942823"/>
                  <a:gd name="connsiteY2" fmla="*/ 394303 h 603734"/>
                  <a:gd name="connsiteX3" fmla="*/ 672980 w 942823"/>
                  <a:gd name="connsiteY3" fmla="*/ 3263 h 603734"/>
                  <a:gd name="connsiteX4" fmla="*/ 205700 w 942823"/>
                  <a:gd name="connsiteY4" fmla="*/ 366593 h 603734"/>
                  <a:gd name="connsiteX5" fmla="*/ 108719 w 942823"/>
                  <a:gd name="connsiteY5" fmla="*/ 35699 h 603734"/>
                  <a:gd name="connsiteX0" fmla="*/ 108719 w 942823"/>
                  <a:gd name="connsiteY0" fmla="*/ 35699 h 603734"/>
                  <a:gd name="connsiteX1" fmla="*/ 899101 w 942823"/>
                  <a:gd name="connsiteY1" fmla="*/ 603734 h 603734"/>
                  <a:gd name="connsiteX2" fmla="*/ 767484 w 942823"/>
                  <a:gd name="connsiteY2" fmla="*/ 394303 h 603734"/>
                  <a:gd name="connsiteX3" fmla="*/ 672980 w 942823"/>
                  <a:gd name="connsiteY3" fmla="*/ 3263 h 603734"/>
                  <a:gd name="connsiteX4" fmla="*/ 205700 w 942823"/>
                  <a:gd name="connsiteY4" fmla="*/ 366593 h 603734"/>
                  <a:gd name="connsiteX5" fmla="*/ 108719 w 942823"/>
                  <a:gd name="connsiteY5" fmla="*/ 35699 h 603734"/>
                  <a:gd name="connsiteX0" fmla="*/ 108719 w 942823"/>
                  <a:gd name="connsiteY0" fmla="*/ 35699 h 394303"/>
                  <a:gd name="connsiteX1" fmla="*/ 635865 w 942823"/>
                  <a:gd name="connsiteY1" fmla="*/ 354352 h 394303"/>
                  <a:gd name="connsiteX2" fmla="*/ 767484 w 942823"/>
                  <a:gd name="connsiteY2" fmla="*/ 394303 h 394303"/>
                  <a:gd name="connsiteX3" fmla="*/ 672980 w 942823"/>
                  <a:gd name="connsiteY3" fmla="*/ 3263 h 394303"/>
                  <a:gd name="connsiteX4" fmla="*/ 205700 w 942823"/>
                  <a:gd name="connsiteY4" fmla="*/ 366593 h 394303"/>
                  <a:gd name="connsiteX5" fmla="*/ 108719 w 942823"/>
                  <a:gd name="connsiteY5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243490 w 942823"/>
                  <a:gd name="connsiteY1" fmla="*/ 391193 h 394303"/>
                  <a:gd name="connsiteX2" fmla="*/ 714545 w 942823"/>
                  <a:gd name="connsiteY2" fmla="*/ 30975 h 394303"/>
                  <a:gd name="connsiteX3" fmla="*/ 635865 w 942823"/>
                  <a:gd name="connsiteY3" fmla="*/ 354352 h 394303"/>
                  <a:gd name="connsiteX4" fmla="*/ 767484 w 942823"/>
                  <a:gd name="connsiteY4" fmla="*/ 394303 h 394303"/>
                  <a:gd name="connsiteX5" fmla="*/ 672980 w 942823"/>
                  <a:gd name="connsiteY5" fmla="*/ 3263 h 394303"/>
                  <a:gd name="connsiteX6" fmla="*/ 205700 w 942823"/>
                  <a:gd name="connsiteY6" fmla="*/ 366593 h 394303"/>
                  <a:gd name="connsiteX7" fmla="*/ 108719 w 942823"/>
                  <a:gd name="connsiteY7" fmla="*/ 35699 h 394303"/>
                  <a:gd name="connsiteX0" fmla="*/ 108719 w 942823"/>
                  <a:gd name="connsiteY0" fmla="*/ 35699 h 394303"/>
                  <a:gd name="connsiteX1" fmla="*/ 243490 w 942823"/>
                  <a:gd name="connsiteY1" fmla="*/ 391193 h 394303"/>
                  <a:gd name="connsiteX2" fmla="*/ 714545 w 942823"/>
                  <a:gd name="connsiteY2" fmla="*/ 30975 h 394303"/>
                  <a:gd name="connsiteX3" fmla="*/ 635865 w 942823"/>
                  <a:gd name="connsiteY3" fmla="*/ 354352 h 394303"/>
                  <a:gd name="connsiteX4" fmla="*/ 767484 w 942823"/>
                  <a:gd name="connsiteY4" fmla="*/ 394303 h 394303"/>
                  <a:gd name="connsiteX5" fmla="*/ 672980 w 942823"/>
                  <a:gd name="connsiteY5" fmla="*/ 3263 h 394303"/>
                  <a:gd name="connsiteX6" fmla="*/ 205700 w 942823"/>
                  <a:gd name="connsiteY6" fmla="*/ 366593 h 394303"/>
                  <a:gd name="connsiteX7" fmla="*/ 108719 w 942823"/>
                  <a:gd name="connsiteY7" fmla="*/ 35699 h 394303"/>
                  <a:gd name="connsiteX0" fmla="*/ 108719 w 942823"/>
                  <a:gd name="connsiteY0" fmla="*/ 35699 h 394303"/>
                  <a:gd name="connsiteX1" fmla="*/ 243490 w 942823"/>
                  <a:gd name="connsiteY1" fmla="*/ 391193 h 394303"/>
                  <a:gd name="connsiteX2" fmla="*/ 714545 w 942823"/>
                  <a:gd name="connsiteY2" fmla="*/ 30975 h 394303"/>
                  <a:gd name="connsiteX3" fmla="*/ 635865 w 942823"/>
                  <a:gd name="connsiteY3" fmla="*/ 354352 h 394303"/>
                  <a:gd name="connsiteX4" fmla="*/ 767484 w 942823"/>
                  <a:gd name="connsiteY4" fmla="*/ 394303 h 394303"/>
                  <a:gd name="connsiteX5" fmla="*/ 672980 w 942823"/>
                  <a:gd name="connsiteY5" fmla="*/ 3263 h 394303"/>
                  <a:gd name="connsiteX6" fmla="*/ 205700 w 942823"/>
                  <a:gd name="connsiteY6" fmla="*/ 366593 h 394303"/>
                  <a:gd name="connsiteX7" fmla="*/ 108719 w 942823"/>
                  <a:gd name="connsiteY7" fmla="*/ 35699 h 394303"/>
                  <a:gd name="connsiteX0" fmla="*/ 108719 w 942823"/>
                  <a:gd name="connsiteY0" fmla="*/ 35699 h 394303"/>
                  <a:gd name="connsiteX1" fmla="*/ 243490 w 942823"/>
                  <a:gd name="connsiteY1" fmla="*/ 391193 h 394303"/>
                  <a:gd name="connsiteX2" fmla="*/ 714545 w 942823"/>
                  <a:gd name="connsiteY2" fmla="*/ 30975 h 394303"/>
                  <a:gd name="connsiteX3" fmla="*/ 635865 w 942823"/>
                  <a:gd name="connsiteY3" fmla="*/ 354352 h 394303"/>
                  <a:gd name="connsiteX4" fmla="*/ 767484 w 942823"/>
                  <a:gd name="connsiteY4" fmla="*/ 394303 h 394303"/>
                  <a:gd name="connsiteX5" fmla="*/ 672980 w 942823"/>
                  <a:gd name="connsiteY5" fmla="*/ 3263 h 394303"/>
                  <a:gd name="connsiteX6" fmla="*/ 205700 w 942823"/>
                  <a:gd name="connsiteY6" fmla="*/ 366593 h 394303"/>
                  <a:gd name="connsiteX7" fmla="*/ 108719 w 942823"/>
                  <a:gd name="connsiteY7" fmla="*/ 35699 h 394303"/>
                  <a:gd name="connsiteX0" fmla="*/ 108719 w 942823"/>
                  <a:gd name="connsiteY0" fmla="*/ 35699 h 394303"/>
                  <a:gd name="connsiteX1" fmla="*/ 243490 w 942823"/>
                  <a:gd name="connsiteY1" fmla="*/ 391193 h 394303"/>
                  <a:gd name="connsiteX2" fmla="*/ 714545 w 942823"/>
                  <a:gd name="connsiteY2" fmla="*/ 30975 h 394303"/>
                  <a:gd name="connsiteX3" fmla="*/ 635865 w 942823"/>
                  <a:gd name="connsiteY3" fmla="*/ 354352 h 394303"/>
                  <a:gd name="connsiteX4" fmla="*/ 767484 w 942823"/>
                  <a:gd name="connsiteY4" fmla="*/ 394303 h 394303"/>
                  <a:gd name="connsiteX5" fmla="*/ 672980 w 942823"/>
                  <a:gd name="connsiteY5" fmla="*/ 3263 h 394303"/>
                  <a:gd name="connsiteX6" fmla="*/ 205700 w 942823"/>
                  <a:gd name="connsiteY6" fmla="*/ 366593 h 394303"/>
                  <a:gd name="connsiteX7" fmla="*/ 108719 w 942823"/>
                  <a:gd name="connsiteY7" fmla="*/ 35699 h 394303"/>
                  <a:gd name="connsiteX0" fmla="*/ 99206 w 933310"/>
                  <a:gd name="connsiteY0" fmla="*/ 35699 h 394303"/>
                  <a:gd name="connsiteX1" fmla="*/ 233977 w 933310"/>
                  <a:gd name="connsiteY1" fmla="*/ 391193 h 394303"/>
                  <a:gd name="connsiteX2" fmla="*/ 705032 w 933310"/>
                  <a:gd name="connsiteY2" fmla="*/ 30975 h 394303"/>
                  <a:gd name="connsiteX3" fmla="*/ 626352 w 933310"/>
                  <a:gd name="connsiteY3" fmla="*/ 354352 h 394303"/>
                  <a:gd name="connsiteX4" fmla="*/ 757971 w 933310"/>
                  <a:gd name="connsiteY4" fmla="*/ 394303 h 394303"/>
                  <a:gd name="connsiteX5" fmla="*/ 663467 w 933310"/>
                  <a:gd name="connsiteY5" fmla="*/ 3263 h 394303"/>
                  <a:gd name="connsiteX6" fmla="*/ 223896 w 933310"/>
                  <a:gd name="connsiteY6" fmla="*/ 338883 h 394303"/>
                  <a:gd name="connsiteX7" fmla="*/ 99206 w 933310"/>
                  <a:gd name="connsiteY7" fmla="*/ 35699 h 394303"/>
                  <a:gd name="connsiteX0" fmla="*/ 111296 w 945400"/>
                  <a:gd name="connsiteY0" fmla="*/ 35699 h 394303"/>
                  <a:gd name="connsiteX1" fmla="*/ 246067 w 945400"/>
                  <a:gd name="connsiteY1" fmla="*/ 391193 h 394303"/>
                  <a:gd name="connsiteX2" fmla="*/ 717122 w 945400"/>
                  <a:gd name="connsiteY2" fmla="*/ 30975 h 394303"/>
                  <a:gd name="connsiteX3" fmla="*/ 638442 w 945400"/>
                  <a:gd name="connsiteY3" fmla="*/ 354352 h 394303"/>
                  <a:gd name="connsiteX4" fmla="*/ 770061 w 945400"/>
                  <a:gd name="connsiteY4" fmla="*/ 394303 h 394303"/>
                  <a:gd name="connsiteX5" fmla="*/ 675557 w 945400"/>
                  <a:gd name="connsiteY5" fmla="*/ 3263 h 394303"/>
                  <a:gd name="connsiteX6" fmla="*/ 201349 w 945400"/>
                  <a:gd name="connsiteY6" fmla="*/ 380446 h 394303"/>
                  <a:gd name="connsiteX7" fmla="*/ 111296 w 945400"/>
                  <a:gd name="connsiteY7" fmla="*/ 35699 h 394303"/>
                  <a:gd name="connsiteX0" fmla="*/ 111296 w 945400"/>
                  <a:gd name="connsiteY0" fmla="*/ 35699 h 394303"/>
                  <a:gd name="connsiteX1" fmla="*/ 232213 w 945400"/>
                  <a:gd name="connsiteY1" fmla="*/ 328847 h 394303"/>
                  <a:gd name="connsiteX2" fmla="*/ 717122 w 945400"/>
                  <a:gd name="connsiteY2" fmla="*/ 30975 h 394303"/>
                  <a:gd name="connsiteX3" fmla="*/ 638442 w 945400"/>
                  <a:gd name="connsiteY3" fmla="*/ 354352 h 394303"/>
                  <a:gd name="connsiteX4" fmla="*/ 770061 w 945400"/>
                  <a:gd name="connsiteY4" fmla="*/ 394303 h 394303"/>
                  <a:gd name="connsiteX5" fmla="*/ 675557 w 945400"/>
                  <a:gd name="connsiteY5" fmla="*/ 3263 h 394303"/>
                  <a:gd name="connsiteX6" fmla="*/ 201349 w 945400"/>
                  <a:gd name="connsiteY6" fmla="*/ 380446 h 394303"/>
                  <a:gd name="connsiteX7" fmla="*/ 111296 w 945400"/>
                  <a:gd name="connsiteY7" fmla="*/ 35699 h 394303"/>
                  <a:gd name="connsiteX0" fmla="*/ 111296 w 945400"/>
                  <a:gd name="connsiteY0" fmla="*/ 35699 h 394303"/>
                  <a:gd name="connsiteX1" fmla="*/ 232213 w 945400"/>
                  <a:gd name="connsiteY1" fmla="*/ 328847 h 394303"/>
                  <a:gd name="connsiteX2" fmla="*/ 717122 w 945400"/>
                  <a:gd name="connsiteY2" fmla="*/ 30975 h 394303"/>
                  <a:gd name="connsiteX3" fmla="*/ 638442 w 945400"/>
                  <a:gd name="connsiteY3" fmla="*/ 354352 h 394303"/>
                  <a:gd name="connsiteX4" fmla="*/ 770061 w 945400"/>
                  <a:gd name="connsiteY4" fmla="*/ 394303 h 394303"/>
                  <a:gd name="connsiteX5" fmla="*/ 675557 w 945400"/>
                  <a:gd name="connsiteY5" fmla="*/ 3263 h 394303"/>
                  <a:gd name="connsiteX6" fmla="*/ 201349 w 945400"/>
                  <a:gd name="connsiteY6" fmla="*/ 380446 h 394303"/>
                  <a:gd name="connsiteX7" fmla="*/ 111296 w 945400"/>
                  <a:gd name="connsiteY7" fmla="*/ 35699 h 394303"/>
                  <a:gd name="connsiteX0" fmla="*/ 94898 w 929002"/>
                  <a:gd name="connsiteY0" fmla="*/ 35699 h 394303"/>
                  <a:gd name="connsiteX1" fmla="*/ 215815 w 929002"/>
                  <a:gd name="connsiteY1" fmla="*/ 328847 h 394303"/>
                  <a:gd name="connsiteX2" fmla="*/ 700724 w 929002"/>
                  <a:gd name="connsiteY2" fmla="*/ 30975 h 394303"/>
                  <a:gd name="connsiteX3" fmla="*/ 622044 w 929002"/>
                  <a:gd name="connsiteY3" fmla="*/ 354352 h 394303"/>
                  <a:gd name="connsiteX4" fmla="*/ 753663 w 929002"/>
                  <a:gd name="connsiteY4" fmla="*/ 394303 h 394303"/>
                  <a:gd name="connsiteX5" fmla="*/ 659159 w 929002"/>
                  <a:gd name="connsiteY5" fmla="*/ 3263 h 394303"/>
                  <a:gd name="connsiteX6" fmla="*/ 233442 w 929002"/>
                  <a:gd name="connsiteY6" fmla="*/ 380446 h 394303"/>
                  <a:gd name="connsiteX7" fmla="*/ 94898 w 929002"/>
                  <a:gd name="connsiteY7" fmla="*/ 35699 h 394303"/>
                  <a:gd name="connsiteX0" fmla="*/ 98467 w 932571"/>
                  <a:gd name="connsiteY0" fmla="*/ 35699 h 394303"/>
                  <a:gd name="connsiteX1" fmla="*/ 219384 w 932571"/>
                  <a:gd name="connsiteY1" fmla="*/ 328847 h 394303"/>
                  <a:gd name="connsiteX2" fmla="*/ 704293 w 932571"/>
                  <a:gd name="connsiteY2" fmla="*/ 30975 h 394303"/>
                  <a:gd name="connsiteX3" fmla="*/ 625613 w 932571"/>
                  <a:gd name="connsiteY3" fmla="*/ 354352 h 394303"/>
                  <a:gd name="connsiteX4" fmla="*/ 757232 w 932571"/>
                  <a:gd name="connsiteY4" fmla="*/ 394303 h 394303"/>
                  <a:gd name="connsiteX5" fmla="*/ 662728 w 932571"/>
                  <a:gd name="connsiteY5" fmla="*/ 3263 h 394303"/>
                  <a:gd name="connsiteX6" fmla="*/ 237011 w 932571"/>
                  <a:gd name="connsiteY6" fmla="*/ 380446 h 394303"/>
                  <a:gd name="connsiteX7" fmla="*/ 98467 w 932571"/>
                  <a:gd name="connsiteY7" fmla="*/ 35699 h 394303"/>
                  <a:gd name="connsiteX0" fmla="*/ 105342 w 939446"/>
                  <a:gd name="connsiteY0" fmla="*/ 35699 h 394303"/>
                  <a:gd name="connsiteX1" fmla="*/ 226259 w 939446"/>
                  <a:gd name="connsiteY1" fmla="*/ 328847 h 394303"/>
                  <a:gd name="connsiteX2" fmla="*/ 711168 w 939446"/>
                  <a:gd name="connsiteY2" fmla="*/ 30975 h 394303"/>
                  <a:gd name="connsiteX3" fmla="*/ 632488 w 939446"/>
                  <a:gd name="connsiteY3" fmla="*/ 354352 h 394303"/>
                  <a:gd name="connsiteX4" fmla="*/ 764107 w 939446"/>
                  <a:gd name="connsiteY4" fmla="*/ 394303 h 394303"/>
                  <a:gd name="connsiteX5" fmla="*/ 669603 w 939446"/>
                  <a:gd name="connsiteY5" fmla="*/ 3263 h 394303"/>
                  <a:gd name="connsiteX6" fmla="*/ 223105 w 939446"/>
                  <a:gd name="connsiteY6" fmla="*/ 352737 h 394303"/>
                  <a:gd name="connsiteX7" fmla="*/ 105342 w 939446"/>
                  <a:gd name="connsiteY7" fmla="*/ 35699 h 394303"/>
                  <a:gd name="connsiteX0" fmla="*/ 105342 w 939446"/>
                  <a:gd name="connsiteY0" fmla="*/ 35699 h 403258"/>
                  <a:gd name="connsiteX1" fmla="*/ 198550 w 939446"/>
                  <a:gd name="connsiteY1" fmla="*/ 363484 h 403258"/>
                  <a:gd name="connsiteX2" fmla="*/ 711168 w 939446"/>
                  <a:gd name="connsiteY2" fmla="*/ 30975 h 403258"/>
                  <a:gd name="connsiteX3" fmla="*/ 632488 w 939446"/>
                  <a:gd name="connsiteY3" fmla="*/ 354352 h 403258"/>
                  <a:gd name="connsiteX4" fmla="*/ 764107 w 939446"/>
                  <a:gd name="connsiteY4" fmla="*/ 394303 h 403258"/>
                  <a:gd name="connsiteX5" fmla="*/ 669603 w 939446"/>
                  <a:gd name="connsiteY5" fmla="*/ 3263 h 403258"/>
                  <a:gd name="connsiteX6" fmla="*/ 223105 w 939446"/>
                  <a:gd name="connsiteY6" fmla="*/ 352737 h 403258"/>
                  <a:gd name="connsiteX7" fmla="*/ 105342 w 939446"/>
                  <a:gd name="connsiteY7" fmla="*/ 35699 h 403258"/>
                  <a:gd name="connsiteX0" fmla="*/ 105342 w 939446"/>
                  <a:gd name="connsiteY0" fmla="*/ 35699 h 394303"/>
                  <a:gd name="connsiteX1" fmla="*/ 198550 w 939446"/>
                  <a:gd name="connsiteY1" fmla="*/ 363484 h 394303"/>
                  <a:gd name="connsiteX2" fmla="*/ 711168 w 939446"/>
                  <a:gd name="connsiteY2" fmla="*/ 30975 h 394303"/>
                  <a:gd name="connsiteX3" fmla="*/ 632488 w 939446"/>
                  <a:gd name="connsiteY3" fmla="*/ 354352 h 394303"/>
                  <a:gd name="connsiteX4" fmla="*/ 764107 w 939446"/>
                  <a:gd name="connsiteY4" fmla="*/ 394303 h 394303"/>
                  <a:gd name="connsiteX5" fmla="*/ 669603 w 939446"/>
                  <a:gd name="connsiteY5" fmla="*/ 3263 h 394303"/>
                  <a:gd name="connsiteX6" fmla="*/ 223105 w 939446"/>
                  <a:gd name="connsiteY6" fmla="*/ 352737 h 394303"/>
                  <a:gd name="connsiteX7" fmla="*/ 105342 w 939446"/>
                  <a:gd name="connsiteY7" fmla="*/ 35699 h 394303"/>
                  <a:gd name="connsiteX0" fmla="*/ 105342 w 939446"/>
                  <a:gd name="connsiteY0" fmla="*/ 35699 h 394303"/>
                  <a:gd name="connsiteX1" fmla="*/ 198550 w 939446"/>
                  <a:gd name="connsiteY1" fmla="*/ 363484 h 394303"/>
                  <a:gd name="connsiteX2" fmla="*/ 711168 w 939446"/>
                  <a:gd name="connsiteY2" fmla="*/ 30975 h 394303"/>
                  <a:gd name="connsiteX3" fmla="*/ 632488 w 939446"/>
                  <a:gd name="connsiteY3" fmla="*/ 354352 h 394303"/>
                  <a:gd name="connsiteX4" fmla="*/ 764107 w 939446"/>
                  <a:gd name="connsiteY4" fmla="*/ 394303 h 394303"/>
                  <a:gd name="connsiteX5" fmla="*/ 669603 w 939446"/>
                  <a:gd name="connsiteY5" fmla="*/ 3263 h 394303"/>
                  <a:gd name="connsiteX6" fmla="*/ 223105 w 939446"/>
                  <a:gd name="connsiteY6" fmla="*/ 352737 h 394303"/>
                  <a:gd name="connsiteX7" fmla="*/ 105342 w 939446"/>
                  <a:gd name="connsiteY7" fmla="*/ 35699 h 394303"/>
                  <a:gd name="connsiteX0" fmla="*/ 105342 w 939446"/>
                  <a:gd name="connsiteY0" fmla="*/ 35699 h 394303"/>
                  <a:gd name="connsiteX1" fmla="*/ 170841 w 939446"/>
                  <a:gd name="connsiteY1" fmla="*/ 37902 h 394303"/>
                  <a:gd name="connsiteX2" fmla="*/ 198550 w 939446"/>
                  <a:gd name="connsiteY2" fmla="*/ 363484 h 394303"/>
                  <a:gd name="connsiteX3" fmla="*/ 711168 w 939446"/>
                  <a:gd name="connsiteY3" fmla="*/ 30975 h 394303"/>
                  <a:gd name="connsiteX4" fmla="*/ 632488 w 939446"/>
                  <a:gd name="connsiteY4" fmla="*/ 354352 h 394303"/>
                  <a:gd name="connsiteX5" fmla="*/ 764107 w 939446"/>
                  <a:gd name="connsiteY5" fmla="*/ 394303 h 394303"/>
                  <a:gd name="connsiteX6" fmla="*/ 669603 w 939446"/>
                  <a:gd name="connsiteY6" fmla="*/ 3263 h 394303"/>
                  <a:gd name="connsiteX7" fmla="*/ 223105 w 939446"/>
                  <a:gd name="connsiteY7" fmla="*/ 352737 h 394303"/>
                  <a:gd name="connsiteX8" fmla="*/ 105342 w 939446"/>
                  <a:gd name="connsiteY8" fmla="*/ 35699 h 394303"/>
                  <a:gd name="connsiteX0" fmla="*/ 105342 w 939446"/>
                  <a:gd name="connsiteY0" fmla="*/ 35699 h 394303"/>
                  <a:gd name="connsiteX1" fmla="*/ 170841 w 939446"/>
                  <a:gd name="connsiteY1" fmla="*/ 37902 h 394303"/>
                  <a:gd name="connsiteX2" fmla="*/ 198550 w 939446"/>
                  <a:gd name="connsiteY2" fmla="*/ 363484 h 394303"/>
                  <a:gd name="connsiteX3" fmla="*/ 711168 w 939446"/>
                  <a:gd name="connsiteY3" fmla="*/ 30975 h 394303"/>
                  <a:gd name="connsiteX4" fmla="*/ 632488 w 939446"/>
                  <a:gd name="connsiteY4" fmla="*/ 354352 h 394303"/>
                  <a:gd name="connsiteX5" fmla="*/ 764107 w 939446"/>
                  <a:gd name="connsiteY5" fmla="*/ 394303 h 394303"/>
                  <a:gd name="connsiteX6" fmla="*/ 669603 w 939446"/>
                  <a:gd name="connsiteY6" fmla="*/ 3263 h 394303"/>
                  <a:gd name="connsiteX7" fmla="*/ 223105 w 939446"/>
                  <a:gd name="connsiteY7" fmla="*/ 352737 h 394303"/>
                  <a:gd name="connsiteX8" fmla="*/ 105342 w 939446"/>
                  <a:gd name="connsiteY8" fmla="*/ 35699 h 394303"/>
                  <a:gd name="connsiteX0" fmla="*/ 105342 w 939446"/>
                  <a:gd name="connsiteY0" fmla="*/ 35699 h 394303"/>
                  <a:gd name="connsiteX1" fmla="*/ 170841 w 939446"/>
                  <a:gd name="connsiteY1" fmla="*/ 37902 h 394303"/>
                  <a:gd name="connsiteX2" fmla="*/ 198550 w 939446"/>
                  <a:gd name="connsiteY2" fmla="*/ 363484 h 394303"/>
                  <a:gd name="connsiteX3" fmla="*/ 711168 w 939446"/>
                  <a:gd name="connsiteY3" fmla="*/ 30975 h 394303"/>
                  <a:gd name="connsiteX4" fmla="*/ 632488 w 939446"/>
                  <a:gd name="connsiteY4" fmla="*/ 354352 h 394303"/>
                  <a:gd name="connsiteX5" fmla="*/ 764107 w 939446"/>
                  <a:gd name="connsiteY5" fmla="*/ 394303 h 394303"/>
                  <a:gd name="connsiteX6" fmla="*/ 669603 w 939446"/>
                  <a:gd name="connsiteY6" fmla="*/ 3263 h 394303"/>
                  <a:gd name="connsiteX7" fmla="*/ 223105 w 939446"/>
                  <a:gd name="connsiteY7" fmla="*/ 352737 h 394303"/>
                  <a:gd name="connsiteX8" fmla="*/ 105342 w 939446"/>
                  <a:gd name="connsiteY8" fmla="*/ 35699 h 394303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198550 w 930539"/>
                  <a:gd name="connsiteY2" fmla="*/ 363341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52594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18314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52594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18314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181232 w 930539"/>
                  <a:gd name="connsiteY2" fmla="*/ 352951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70269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70269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70269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70269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11595 w 936792"/>
                  <a:gd name="connsiteY0" fmla="*/ 35556 h 408015"/>
                  <a:gd name="connsiteX1" fmla="*/ 177094 w 936792"/>
                  <a:gd name="connsiteY1" fmla="*/ 37759 h 408015"/>
                  <a:gd name="connsiteX2" fmla="*/ 235976 w 936792"/>
                  <a:gd name="connsiteY2" fmla="*/ 370269 h 408015"/>
                  <a:gd name="connsiteX3" fmla="*/ 717421 w 936792"/>
                  <a:gd name="connsiteY3" fmla="*/ 30832 h 408015"/>
                  <a:gd name="connsiteX4" fmla="*/ 638741 w 936792"/>
                  <a:gd name="connsiteY4" fmla="*/ 354209 h 408015"/>
                  <a:gd name="connsiteX5" fmla="*/ 756506 w 936792"/>
                  <a:gd name="connsiteY5" fmla="*/ 408015 h 408015"/>
                  <a:gd name="connsiteX6" fmla="*/ 675856 w 936792"/>
                  <a:gd name="connsiteY6" fmla="*/ 3120 h 408015"/>
                  <a:gd name="connsiteX7" fmla="*/ 212040 w 936792"/>
                  <a:gd name="connsiteY7" fmla="*/ 373375 h 408015"/>
                  <a:gd name="connsiteX8" fmla="*/ 111595 w 936792"/>
                  <a:gd name="connsiteY8" fmla="*/ 35556 h 408015"/>
                  <a:gd name="connsiteX0" fmla="*/ 104452 w 929649"/>
                  <a:gd name="connsiteY0" fmla="*/ 35556 h 408015"/>
                  <a:gd name="connsiteX1" fmla="*/ 169951 w 929649"/>
                  <a:gd name="connsiteY1" fmla="*/ 37759 h 408015"/>
                  <a:gd name="connsiteX2" fmla="*/ 228833 w 929649"/>
                  <a:gd name="connsiteY2" fmla="*/ 370269 h 408015"/>
                  <a:gd name="connsiteX3" fmla="*/ 710278 w 929649"/>
                  <a:gd name="connsiteY3" fmla="*/ 30832 h 408015"/>
                  <a:gd name="connsiteX4" fmla="*/ 631598 w 929649"/>
                  <a:gd name="connsiteY4" fmla="*/ 354209 h 408015"/>
                  <a:gd name="connsiteX5" fmla="*/ 749363 w 929649"/>
                  <a:gd name="connsiteY5" fmla="*/ 408015 h 408015"/>
                  <a:gd name="connsiteX6" fmla="*/ 668713 w 929649"/>
                  <a:gd name="connsiteY6" fmla="*/ 3120 h 408015"/>
                  <a:gd name="connsiteX7" fmla="*/ 204897 w 929649"/>
                  <a:gd name="connsiteY7" fmla="*/ 373375 h 408015"/>
                  <a:gd name="connsiteX8" fmla="*/ 104452 w 929649"/>
                  <a:gd name="connsiteY8" fmla="*/ 35556 h 408015"/>
                  <a:gd name="connsiteX0" fmla="*/ 110549 w 935746"/>
                  <a:gd name="connsiteY0" fmla="*/ 35556 h 408015"/>
                  <a:gd name="connsiteX1" fmla="*/ 176048 w 935746"/>
                  <a:gd name="connsiteY1" fmla="*/ 37759 h 408015"/>
                  <a:gd name="connsiteX2" fmla="*/ 234930 w 935746"/>
                  <a:gd name="connsiteY2" fmla="*/ 370269 h 408015"/>
                  <a:gd name="connsiteX3" fmla="*/ 716375 w 935746"/>
                  <a:gd name="connsiteY3" fmla="*/ 3083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76048 w 935746"/>
                  <a:gd name="connsiteY1" fmla="*/ 37759 h 408015"/>
                  <a:gd name="connsiteX2" fmla="*/ 234930 w 935746"/>
                  <a:gd name="connsiteY2" fmla="*/ 370269 h 408015"/>
                  <a:gd name="connsiteX3" fmla="*/ 716375 w 935746"/>
                  <a:gd name="connsiteY3" fmla="*/ 3083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76048 w 935746"/>
                  <a:gd name="connsiteY1" fmla="*/ 37759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31020 w 935746"/>
                  <a:gd name="connsiteY1" fmla="*/ 79322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72992 w 912044"/>
                  <a:gd name="connsiteY0" fmla="*/ 35556 h 408015"/>
                  <a:gd name="connsiteX1" fmla="*/ 107318 w 912044"/>
                  <a:gd name="connsiteY1" fmla="*/ 79322 h 408015"/>
                  <a:gd name="connsiteX2" fmla="*/ 211228 w 912044"/>
                  <a:gd name="connsiteY2" fmla="*/ 370269 h 408015"/>
                  <a:gd name="connsiteX3" fmla="*/ 696137 w 912044"/>
                  <a:gd name="connsiteY3" fmla="*/ 3122 h 408015"/>
                  <a:gd name="connsiteX4" fmla="*/ 613993 w 912044"/>
                  <a:gd name="connsiteY4" fmla="*/ 354209 h 408015"/>
                  <a:gd name="connsiteX5" fmla="*/ 731758 w 912044"/>
                  <a:gd name="connsiteY5" fmla="*/ 408015 h 408015"/>
                  <a:gd name="connsiteX6" fmla="*/ 651108 w 912044"/>
                  <a:gd name="connsiteY6" fmla="*/ 3120 h 408015"/>
                  <a:gd name="connsiteX7" fmla="*/ 187292 w 912044"/>
                  <a:gd name="connsiteY7" fmla="*/ 373375 h 408015"/>
                  <a:gd name="connsiteX8" fmla="*/ 72992 w 912044"/>
                  <a:gd name="connsiteY8" fmla="*/ 35556 h 408015"/>
                  <a:gd name="connsiteX0" fmla="*/ 95861 w 934913"/>
                  <a:gd name="connsiteY0" fmla="*/ 35556 h 408015"/>
                  <a:gd name="connsiteX1" fmla="*/ 130187 w 934913"/>
                  <a:gd name="connsiteY1" fmla="*/ 79322 h 408015"/>
                  <a:gd name="connsiteX2" fmla="*/ 234097 w 934913"/>
                  <a:gd name="connsiteY2" fmla="*/ 370269 h 408015"/>
                  <a:gd name="connsiteX3" fmla="*/ 719006 w 934913"/>
                  <a:gd name="connsiteY3" fmla="*/ 3122 h 408015"/>
                  <a:gd name="connsiteX4" fmla="*/ 636862 w 934913"/>
                  <a:gd name="connsiteY4" fmla="*/ 354209 h 408015"/>
                  <a:gd name="connsiteX5" fmla="*/ 754627 w 934913"/>
                  <a:gd name="connsiteY5" fmla="*/ 408015 h 408015"/>
                  <a:gd name="connsiteX6" fmla="*/ 673977 w 934913"/>
                  <a:gd name="connsiteY6" fmla="*/ 3120 h 408015"/>
                  <a:gd name="connsiteX7" fmla="*/ 210161 w 934913"/>
                  <a:gd name="connsiteY7" fmla="*/ 373375 h 408015"/>
                  <a:gd name="connsiteX8" fmla="*/ 95861 w 934913"/>
                  <a:gd name="connsiteY8" fmla="*/ 35556 h 408015"/>
                  <a:gd name="connsiteX0" fmla="*/ 128786 w 967838"/>
                  <a:gd name="connsiteY0" fmla="*/ 35556 h 408015"/>
                  <a:gd name="connsiteX1" fmla="*/ 163112 w 967838"/>
                  <a:gd name="connsiteY1" fmla="*/ 79322 h 408015"/>
                  <a:gd name="connsiteX2" fmla="*/ 267022 w 967838"/>
                  <a:gd name="connsiteY2" fmla="*/ 370269 h 408015"/>
                  <a:gd name="connsiteX3" fmla="*/ 751931 w 967838"/>
                  <a:gd name="connsiteY3" fmla="*/ 3122 h 408015"/>
                  <a:gd name="connsiteX4" fmla="*/ 669787 w 967838"/>
                  <a:gd name="connsiteY4" fmla="*/ 354209 h 408015"/>
                  <a:gd name="connsiteX5" fmla="*/ 787552 w 967838"/>
                  <a:gd name="connsiteY5" fmla="*/ 408015 h 408015"/>
                  <a:gd name="connsiteX6" fmla="*/ 706902 w 967838"/>
                  <a:gd name="connsiteY6" fmla="*/ 3120 h 408015"/>
                  <a:gd name="connsiteX7" fmla="*/ 243086 w 967838"/>
                  <a:gd name="connsiteY7" fmla="*/ 373375 h 408015"/>
                  <a:gd name="connsiteX8" fmla="*/ 128786 w 967838"/>
                  <a:gd name="connsiteY8" fmla="*/ 35556 h 408015"/>
                  <a:gd name="connsiteX0" fmla="*/ 100245 w 939297"/>
                  <a:gd name="connsiteY0" fmla="*/ 35556 h 408015"/>
                  <a:gd name="connsiteX1" fmla="*/ 134571 w 939297"/>
                  <a:gd name="connsiteY1" fmla="*/ 79322 h 408015"/>
                  <a:gd name="connsiteX2" fmla="*/ 238481 w 939297"/>
                  <a:gd name="connsiteY2" fmla="*/ 370269 h 408015"/>
                  <a:gd name="connsiteX3" fmla="*/ 723390 w 939297"/>
                  <a:gd name="connsiteY3" fmla="*/ 3122 h 408015"/>
                  <a:gd name="connsiteX4" fmla="*/ 641246 w 939297"/>
                  <a:gd name="connsiteY4" fmla="*/ 354209 h 408015"/>
                  <a:gd name="connsiteX5" fmla="*/ 759011 w 939297"/>
                  <a:gd name="connsiteY5" fmla="*/ 408015 h 408015"/>
                  <a:gd name="connsiteX6" fmla="*/ 678361 w 939297"/>
                  <a:gd name="connsiteY6" fmla="*/ 3120 h 408015"/>
                  <a:gd name="connsiteX7" fmla="*/ 214545 w 939297"/>
                  <a:gd name="connsiteY7" fmla="*/ 373375 h 408015"/>
                  <a:gd name="connsiteX8" fmla="*/ 100245 w 939297"/>
                  <a:gd name="connsiteY8" fmla="*/ 35556 h 408015"/>
                  <a:gd name="connsiteX0" fmla="*/ 100245 w 939297"/>
                  <a:gd name="connsiteY0" fmla="*/ 35556 h 408015"/>
                  <a:gd name="connsiteX1" fmla="*/ 106862 w 939297"/>
                  <a:gd name="connsiteY1" fmla="*/ 51613 h 408015"/>
                  <a:gd name="connsiteX2" fmla="*/ 238481 w 939297"/>
                  <a:gd name="connsiteY2" fmla="*/ 370269 h 408015"/>
                  <a:gd name="connsiteX3" fmla="*/ 723390 w 939297"/>
                  <a:gd name="connsiteY3" fmla="*/ 3122 h 408015"/>
                  <a:gd name="connsiteX4" fmla="*/ 641246 w 939297"/>
                  <a:gd name="connsiteY4" fmla="*/ 354209 h 408015"/>
                  <a:gd name="connsiteX5" fmla="*/ 759011 w 939297"/>
                  <a:gd name="connsiteY5" fmla="*/ 408015 h 408015"/>
                  <a:gd name="connsiteX6" fmla="*/ 678361 w 939297"/>
                  <a:gd name="connsiteY6" fmla="*/ 3120 h 408015"/>
                  <a:gd name="connsiteX7" fmla="*/ 214545 w 939297"/>
                  <a:gd name="connsiteY7" fmla="*/ 373375 h 408015"/>
                  <a:gd name="connsiteX8" fmla="*/ 100245 w 939297"/>
                  <a:gd name="connsiteY8" fmla="*/ 35556 h 408015"/>
                  <a:gd name="connsiteX0" fmla="*/ 100245 w 939297"/>
                  <a:gd name="connsiteY0" fmla="*/ 35556 h 408015"/>
                  <a:gd name="connsiteX1" fmla="*/ 106862 w 939297"/>
                  <a:gd name="connsiteY1" fmla="*/ 51613 h 408015"/>
                  <a:gd name="connsiteX2" fmla="*/ 238481 w 939297"/>
                  <a:gd name="connsiteY2" fmla="*/ 370269 h 408015"/>
                  <a:gd name="connsiteX3" fmla="*/ 723390 w 939297"/>
                  <a:gd name="connsiteY3" fmla="*/ 3122 h 408015"/>
                  <a:gd name="connsiteX4" fmla="*/ 641246 w 939297"/>
                  <a:gd name="connsiteY4" fmla="*/ 354209 h 408015"/>
                  <a:gd name="connsiteX5" fmla="*/ 759011 w 939297"/>
                  <a:gd name="connsiteY5" fmla="*/ 408015 h 408015"/>
                  <a:gd name="connsiteX6" fmla="*/ 678361 w 939297"/>
                  <a:gd name="connsiteY6" fmla="*/ 3120 h 408015"/>
                  <a:gd name="connsiteX7" fmla="*/ 214545 w 939297"/>
                  <a:gd name="connsiteY7" fmla="*/ 373375 h 408015"/>
                  <a:gd name="connsiteX8" fmla="*/ 100245 w 939297"/>
                  <a:gd name="connsiteY8" fmla="*/ 35556 h 408015"/>
                  <a:gd name="connsiteX0" fmla="*/ 100245 w 939297"/>
                  <a:gd name="connsiteY0" fmla="*/ 35556 h 408015"/>
                  <a:gd name="connsiteX1" fmla="*/ 106862 w 939297"/>
                  <a:gd name="connsiteY1" fmla="*/ 51613 h 408015"/>
                  <a:gd name="connsiteX2" fmla="*/ 238481 w 939297"/>
                  <a:gd name="connsiteY2" fmla="*/ 370269 h 408015"/>
                  <a:gd name="connsiteX3" fmla="*/ 723390 w 939297"/>
                  <a:gd name="connsiteY3" fmla="*/ 3122 h 408015"/>
                  <a:gd name="connsiteX4" fmla="*/ 641246 w 939297"/>
                  <a:gd name="connsiteY4" fmla="*/ 354209 h 408015"/>
                  <a:gd name="connsiteX5" fmla="*/ 759011 w 939297"/>
                  <a:gd name="connsiteY5" fmla="*/ 408015 h 408015"/>
                  <a:gd name="connsiteX6" fmla="*/ 678361 w 939297"/>
                  <a:gd name="connsiteY6" fmla="*/ 3120 h 408015"/>
                  <a:gd name="connsiteX7" fmla="*/ 214545 w 939297"/>
                  <a:gd name="connsiteY7" fmla="*/ 373375 h 408015"/>
                  <a:gd name="connsiteX8" fmla="*/ 100245 w 939297"/>
                  <a:gd name="connsiteY8" fmla="*/ 35556 h 40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9297" h="408015">
                    <a:moveTo>
                      <a:pt x="100245" y="35556"/>
                    </a:moveTo>
                    <a:cubicBezTo>
                      <a:pt x="114625" y="43120"/>
                      <a:pt x="70545" y="31618"/>
                      <a:pt x="106862" y="51613"/>
                    </a:cubicBezTo>
                    <a:cubicBezTo>
                      <a:pt x="-33466" y="158199"/>
                      <a:pt x="88391" y="327552"/>
                      <a:pt x="238481" y="370269"/>
                    </a:cubicBezTo>
                    <a:cubicBezTo>
                      <a:pt x="557663" y="393728"/>
                      <a:pt x="507902" y="68144"/>
                      <a:pt x="723390" y="3122"/>
                    </a:cubicBezTo>
                    <a:cubicBezTo>
                      <a:pt x="925763" y="76277"/>
                      <a:pt x="764454" y="315691"/>
                      <a:pt x="641246" y="354209"/>
                    </a:cubicBezTo>
                    <a:lnTo>
                      <a:pt x="759011" y="408015"/>
                    </a:lnTo>
                    <a:cubicBezTo>
                      <a:pt x="1071565" y="249959"/>
                      <a:pt x="933843" y="-32788"/>
                      <a:pt x="678361" y="3120"/>
                    </a:cubicBezTo>
                    <a:cubicBezTo>
                      <a:pt x="352883" y="45721"/>
                      <a:pt x="452907" y="357578"/>
                      <a:pt x="214545" y="373375"/>
                    </a:cubicBezTo>
                    <a:cubicBezTo>
                      <a:pt x="-23817" y="389172"/>
                      <a:pt x="-66009" y="91589"/>
                      <a:pt x="100245" y="3555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0C0"/>
                  </a:gs>
                  <a:gs pos="9000">
                    <a:srgbClr val="29C7FF"/>
                  </a:gs>
                  <a:gs pos="51000">
                    <a:srgbClr val="33CAFF"/>
                  </a:gs>
                  <a:gs pos="32000">
                    <a:srgbClr val="0070C0"/>
                  </a:gs>
                  <a:gs pos="97000">
                    <a:srgbClr val="005EA4"/>
                  </a:gs>
                  <a:gs pos="89000">
                    <a:srgbClr val="0070C0"/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1C2638">
                    <a:lumMod val="75000"/>
                    <a:lumOff val="25000"/>
                    <a:alpha val="77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70" name="Ovaal 169"/>
              <p:cNvSpPr/>
              <p:nvPr userDrawn="1"/>
            </p:nvSpPr>
            <p:spPr>
              <a:xfrm flipV="1">
                <a:off x="11012327" y="2951356"/>
                <a:ext cx="45720" cy="45720"/>
              </a:xfrm>
              <a:prstGeom prst="ellipse">
                <a:avLst/>
              </a:prstGeom>
              <a:solidFill>
                <a:srgbClr val="1D1D1B">
                  <a:lumMod val="50000"/>
                  <a:lumOff val="50000"/>
                  <a:alpha val="99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bijsnijden"/>
            <p:cNvGrpSpPr/>
            <p:nvPr/>
          </p:nvGrpSpPr>
          <p:grpSpPr>
            <a:xfrm>
              <a:off x="12371983" y="5786672"/>
              <a:ext cx="779464" cy="828260"/>
              <a:chOff x="13143038" y="5655940"/>
              <a:chExt cx="779464" cy="828260"/>
            </a:xfrm>
          </p:grpSpPr>
          <p:grpSp>
            <p:nvGrpSpPr>
              <p:cNvPr id="159" name="Groep 158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62" name="Rechthoek 161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163" name="Afbeelding 162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64" name="L-vorm 163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5" name="L-vorm 164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60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 err="1" smtClean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Bijsnijden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61" name="Rechthoekige driehoek 160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 smtClean="0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154" name="Groep 153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155" name="Afgeronde rechthoek 154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 err="1" smtClean="0"/>
                  <a:t>Invoegen</a:t>
                </a:r>
                <a:endParaRPr lang="en-GB" dirty="0"/>
              </a:p>
            </p:txBody>
          </p:sp>
          <p:cxnSp>
            <p:nvCxnSpPr>
              <p:cNvPr id="157" name="Rechte verbindingslijn 156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Gelijkbenige driehoek 157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7" name="Tekstvak 176"/>
          <p:cNvSpPr txBox="1"/>
          <p:nvPr userDrawn="1"/>
        </p:nvSpPr>
        <p:spPr>
          <a:xfrm>
            <a:off x="7395319" y="-383269"/>
            <a:ext cx="480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8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TEKST &amp; VIDEO SLIDE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93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visu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4642" y="368160"/>
            <a:ext cx="5402412" cy="1524669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nl-NL" dirty="0" smtClean="0"/>
              <a:t>KLIK OM EEN TITEL IN TE VOEGEN</a:t>
            </a:r>
            <a:endParaRPr lang="en-GB" dirty="0"/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0"/>
          </p:nvPr>
        </p:nvSpPr>
        <p:spPr>
          <a:xfrm>
            <a:off x="527657" y="1988840"/>
            <a:ext cx="5379396" cy="4211968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grpSp>
        <p:nvGrpSpPr>
          <p:cNvPr id="93" name="Instructie tekstlevels"/>
          <p:cNvGrpSpPr/>
          <p:nvPr userDrawn="1"/>
        </p:nvGrpSpPr>
        <p:grpSpPr>
          <a:xfrm>
            <a:off x="-3082467" y="-101600"/>
            <a:ext cx="2778062" cy="3242568"/>
            <a:chOff x="-3352799" y="0"/>
            <a:chExt cx="2778062" cy="3242568"/>
          </a:xfrm>
        </p:grpSpPr>
        <p:sp>
          <p:nvSpPr>
            <p:cNvPr id="94" name="Rechthoek 93"/>
            <p:cNvSpPr/>
            <p:nvPr userDrawn="1"/>
          </p:nvSpPr>
          <p:spPr>
            <a:xfrm>
              <a:off x="-3352799" y="0"/>
              <a:ext cx="2778062" cy="38738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95" name="Textfield placeholder"/>
            <p:cNvSpPr txBox="1">
              <a:spLocks/>
            </p:cNvSpPr>
            <p:nvPr userDrawn="1"/>
          </p:nvSpPr>
          <p:spPr>
            <a:xfrm>
              <a:off x="-2741856" y="2479548"/>
              <a:ext cx="2138640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Basic text (19 pt.)</a:t>
              </a:r>
            </a:p>
          </p:txBody>
        </p:sp>
        <p:sp>
          <p:nvSpPr>
            <p:cNvPr id="96" name="Ovaal 95"/>
            <p:cNvSpPr/>
            <p:nvPr userDrawn="1"/>
          </p:nvSpPr>
          <p:spPr>
            <a:xfrm>
              <a:off x="-3115235" y="1747541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97" name="Ovaal 96"/>
            <p:cNvSpPr/>
            <p:nvPr userDrawn="1"/>
          </p:nvSpPr>
          <p:spPr>
            <a:xfrm>
              <a:off x="-3115235" y="2100876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8" name="Ovaal 97"/>
            <p:cNvSpPr/>
            <p:nvPr userDrawn="1"/>
          </p:nvSpPr>
          <p:spPr>
            <a:xfrm>
              <a:off x="-3115235" y="2454211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9" name="Ovaal 98"/>
            <p:cNvSpPr/>
            <p:nvPr userDrawn="1"/>
          </p:nvSpPr>
          <p:spPr>
            <a:xfrm>
              <a:off x="-3115235" y="2807546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00" name="Textfield placeholder"/>
            <p:cNvSpPr txBox="1">
              <a:spLocks/>
            </p:cNvSpPr>
            <p:nvPr userDrawn="1"/>
          </p:nvSpPr>
          <p:spPr>
            <a:xfrm>
              <a:off x="-2726469" y="1769272"/>
              <a:ext cx="2138640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1" indent="-18256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Bullet (19 pt.)</a:t>
              </a:r>
            </a:p>
          </p:txBody>
        </p:sp>
        <p:sp>
          <p:nvSpPr>
            <p:cNvPr id="101" name="Textfield placeholder"/>
            <p:cNvSpPr txBox="1">
              <a:spLocks/>
            </p:cNvSpPr>
            <p:nvPr userDrawn="1"/>
          </p:nvSpPr>
          <p:spPr>
            <a:xfrm>
              <a:off x="-2726469" y="2123586"/>
              <a:ext cx="2138640" cy="186578"/>
            </a:xfrm>
            <a:prstGeom prst="rect">
              <a:avLst/>
            </a:prstGeom>
          </p:spPr>
          <p:txBody>
            <a:bodyPr vert="horz" lIns="0" tIns="0" rIns="252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marR="0" lvl="2" indent="-174625" algn="l" defTabSz="914400" rtl="0" eaLnBrk="1" fontAlgn="auto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>
                  <a:tab pos="4394200" algn="l"/>
                </a:tabLst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Sub-bullet (19 pt.)</a:t>
              </a:r>
            </a:p>
          </p:txBody>
        </p:sp>
        <p:sp>
          <p:nvSpPr>
            <p:cNvPr id="102" name="Textfield placeholder"/>
            <p:cNvSpPr txBox="1">
              <a:spLocks/>
            </p:cNvSpPr>
            <p:nvPr userDrawn="1"/>
          </p:nvSpPr>
          <p:spPr>
            <a:xfrm>
              <a:off x="-2726469" y="2843119"/>
              <a:ext cx="2138640" cy="186578"/>
            </a:xfrm>
            <a:prstGeom prst="rect">
              <a:avLst/>
            </a:prstGeom>
          </p:spPr>
          <p:txBody>
            <a:bodyPr vert="horz" lIns="0" tIns="0" rIns="36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Basic sub-header (19 pt.)</a:t>
              </a:r>
            </a:p>
          </p:txBody>
        </p:sp>
        <p:cxnSp>
          <p:nvCxnSpPr>
            <p:cNvPr id="103" name="Rechte verbindingslijn 102"/>
            <p:cNvCxnSpPr/>
            <p:nvPr userDrawn="1"/>
          </p:nvCxnSpPr>
          <p:spPr>
            <a:xfrm>
              <a:off x="-3144627" y="3765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4" name="Rechte verbindingslijn 103"/>
            <p:cNvCxnSpPr/>
            <p:nvPr userDrawn="1"/>
          </p:nvCxnSpPr>
          <p:spPr>
            <a:xfrm>
              <a:off x="-3144627" y="161033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5" name="Rechte verbindingslijn 104"/>
            <p:cNvCxnSpPr/>
            <p:nvPr userDrawn="1"/>
          </p:nvCxnSpPr>
          <p:spPr>
            <a:xfrm>
              <a:off x="-3144627" y="3242568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106" name="Picture 3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97" b="23577"/>
            <a:stretch/>
          </p:blipFill>
          <p:spPr bwMode="auto">
            <a:xfrm>
              <a:off x="-3133536" y="967488"/>
              <a:ext cx="516568" cy="46211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4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48"/>
            <a:stretch/>
          </p:blipFill>
          <p:spPr bwMode="auto">
            <a:xfrm>
              <a:off x="-3139524" y="548389"/>
              <a:ext cx="521012" cy="338492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8" name="Groep 107"/>
            <p:cNvGrpSpPr/>
            <p:nvPr userDrawn="1"/>
          </p:nvGrpSpPr>
          <p:grpSpPr>
            <a:xfrm>
              <a:off x="-2238584" y="512847"/>
              <a:ext cx="409108" cy="427699"/>
              <a:chOff x="-1085063" y="758027"/>
              <a:chExt cx="633799" cy="622540"/>
            </a:xfrm>
          </p:grpSpPr>
          <p:sp>
            <p:nvSpPr>
              <p:cNvPr id="127" name="Afgeronde rechthoek 126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28" name="Groep 127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29" name="Rechthoek 128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0" name="Rechthoek 129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1" name="Rechthoek 130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2" name="Rechthoek 131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3" name="Rechthoek 132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4" name="Rechthoek 133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5" name="Rechthoek 134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6" name="Rechthoek 135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7" name="Rechthoek 136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8" name="Rechthoek 137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9" name="Vrije vorm 138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09" name="Groep 108"/>
            <p:cNvGrpSpPr/>
            <p:nvPr userDrawn="1"/>
          </p:nvGrpSpPr>
          <p:grpSpPr>
            <a:xfrm>
              <a:off x="-2233988" y="1061225"/>
              <a:ext cx="409108" cy="427699"/>
              <a:chOff x="-1845083" y="758027"/>
              <a:chExt cx="633799" cy="622540"/>
            </a:xfrm>
          </p:grpSpPr>
          <p:sp>
            <p:nvSpPr>
              <p:cNvPr id="114" name="Afgeronde rechthoek 113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15" name="Groep 114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16" name="Rechthoek 115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7" name="Rechthoek 116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8" name="Rechthoek 117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9" name="Rechthoek 118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0" name="Rechthoek 119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1" name="Rechthoek 120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2" name="Rechthoek 121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3" name="Rechthoek 122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4" name="Rechthoek 123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5" name="Rechthoek 124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6" name="Vrije vorm 125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10" name="Rechte verbindingslijn 109"/>
            <p:cNvCxnSpPr>
              <a:endCxn id="114" idx="1"/>
            </p:cNvCxnSpPr>
            <p:nvPr userDrawn="1"/>
          </p:nvCxnSpPr>
          <p:spPr>
            <a:xfrm>
              <a:off x="-2977008" y="1107166"/>
              <a:ext cx="743020" cy="167909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headEnd type="oval"/>
            </a:ln>
            <a:effectLst/>
          </p:spPr>
        </p:cxnSp>
        <p:cxnSp>
          <p:nvCxnSpPr>
            <p:cNvPr id="111" name="Rechte verbindingslijn 110"/>
            <p:cNvCxnSpPr>
              <a:endCxn id="127" idx="1"/>
            </p:cNvCxnSpPr>
            <p:nvPr userDrawn="1"/>
          </p:nvCxnSpPr>
          <p:spPr>
            <a:xfrm flipV="1">
              <a:off x="-2741856" y="726697"/>
              <a:ext cx="503272" cy="299284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headEnd type="oval"/>
            </a:ln>
            <a:effectLst/>
          </p:spPr>
        </p:cxnSp>
        <p:sp>
          <p:nvSpPr>
            <p:cNvPr id="112" name="Textfield placeholder"/>
            <p:cNvSpPr txBox="1">
              <a:spLocks/>
            </p:cNvSpPr>
            <p:nvPr userDrawn="1"/>
          </p:nvSpPr>
          <p:spPr>
            <a:xfrm>
              <a:off x="-1631706" y="512848"/>
              <a:ext cx="1043877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Level up</a:t>
              </a:r>
            </a:p>
          </p:txBody>
        </p:sp>
        <p:sp>
          <p:nvSpPr>
            <p:cNvPr id="113" name="Textfield placeholder"/>
            <p:cNvSpPr txBox="1">
              <a:spLocks/>
            </p:cNvSpPr>
            <p:nvPr userDrawn="1"/>
          </p:nvSpPr>
          <p:spPr>
            <a:xfrm>
              <a:off x="-1631706" y="1061226"/>
              <a:ext cx="1056968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Level down</a:t>
              </a:r>
            </a:p>
          </p:txBody>
        </p:sp>
      </p:grpSp>
      <p:grpSp>
        <p:nvGrpSpPr>
          <p:cNvPr id="140" name="Groep 139"/>
          <p:cNvGrpSpPr/>
          <p:nvPr userDrawn="1"/>
        </p:nvGrpSpPr>
        <p:grpSpPr>
          <a:xfrm>
            <a:off x="12309443" y="-100346"/>
            <a:ext cx="2773430" cy="6957092"/>
            <a:chOff x="12309443" y="-100346"/>
            <a:chExt cx="2773430" cy="6957092"/>
          </a:xfrm>
        </p:grpSpPr>
        <p:sp>
          <p:nvSpPr>
            <p:cNvPr id="141" name="Rechthoek 140"/>
            <p:cNvSpPr/>
            <p:nvPr userDrawn="1"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VIdeo</a:t>
              </a:r>
              <a:r>
                <a:rPr kumimoji="0" lang="nl-NL" sz="1600" b="1" i="0" u="none" strike="noStrike" kern="0" cap="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INVOEGEN</a:t>
              </a:r>
            </a:p>
          </p:txBody>
        </p:sp>
        <p:sp>
          <p:nvSpPr>
            <p:cNvPr id="142" name="Tekstvak 33"/>
            <p:cNvSpPr txBox="1"/>
            <p:nvPr userDrawn="1"/>
          </p:nvSpPr>
          <p:spPr>
            <a:xfrm>
              <a:off x="12496328" y="888538"/>
              <a:ext cx="255695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Klik op het icoon om een video</a:t>
              </a:r>
              <a:b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 te voegen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43" name="Tekstvak 33"/>
            <p:cNvSpPr txBox="1"/>
            <p:nvPr userDrawn="1"/>
          </p:nvSpPr>
          <p:spPr>
            <a:xfrm>
              <a:off x="12496666" y="2792939"/>
              <a:ext cx="2556613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de video die u wilt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invoegen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en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op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Invoegen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’</a:t>
              </a:r>
              <a:endPara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44" name="Ovaal 143"/>
            <p:cNvSpPr/>
            <p:nvPr userDrawn="1"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45" name="Ovaal 144"/>
            <p:cNvSpPr/>
            <p:nvPr userDrawn="1"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46" name="Rechte verbindingslijn 145"/>
            <p:cNvCxnSpPr/>
            <p:nvPr userDrawn="1"/>
          </p:nvCxnSpPr>
          <p:spPr>
            <a:xfrm>
              <a:off x="12485780" y="288269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47" name="Rechte verbindingslijn 146"/>
            <p:cNvCxnSpPr/>
            <p:nvPr userDrawn="1"/>
          </p:nvCxnSpPr>
          <p:spPr>
            <a:xfrm>
              <a:off x="12485441" y="2167521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48" name="Rechte verbindingslijn 147"/>
            <p:cNvCxnSpPr/>
            <p:nvPr userDrawn="1"/>
          </p:nvCxnSpPr>
          <p:spPr>
            <a:xfrm>
              <a:off x="12485780" y="4022832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9" name="Tekstvak 33"/>
            <p:cNvSpPr txBox="1"/>
            <p:nvPr userDrawn="1"/>
          </p:nvSpPr>
          <p:spPr>
            <a:xfrm>
              <a:off x="12498296" y="4699049"/>
              <a:ext cx="2544098" cy="9524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Als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u de video wilt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schalen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b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of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verslepen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,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ga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naar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b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Hulpmiddelen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voor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200" b="1" kern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video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’ </a:t>
              </a:r>
              <a:b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en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op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Bijsnijden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’ </a:t>
              </a:r>
              <a:endPara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50" name="Ovaal 149"/>
            <p:cNvSpPr/>
            <p:nvPr userDrawn="1"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151" name="Rechte verbindingslijn 150"/>
            <p:cNvCxnSpPr/>
            <p:nvPr userDrawn="1"/>
          </p:nvCxnSpPr>
          <p:spPr>
            <a:xfrm>
              <a:off x="12485780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2" name="Video icoon"/>
            <p:cNvGrpSpPr/>
            <p:nvPr/>
          </p:nvGrpSpPr>
          <p:grpSpPr>
            <a:xfrm>
              <a:off x="12498674" y="1474362"/>
              <a:ext cx="510875" cy="521956"/>
              <a:chOff x="10510560" y="2589326"/>
              <a:chExt cx="939297" cy="959670"/>
            </a:xfrm>
          </p:grpSpPr>
          <p:sp>
            <p:nvSpPr>
              <p:cNvPr id="166" name="Ovaal 165"/>
              <p:cNvSpPr/>
              <p:nvPr userDrawn="1"/>
            </p:nvSpPr>
            <p:spPr>
              <a:xfrm>
                <a:off x="10565049" y="2589326"/>
                <a:ext cx="769780" cy="769780"/>
              </a:xfrm>
              <a:prstGeom prst="ellipse">
                <a:avLst/>
              </a:prstGeom>
              <a:gradFill flip="none" rotWithShape="1">
                <a:gsLst>
                  <a:gs pos="53000">
                    <a:srgbClr val="1D1D1B">
                      <a:lumMod val="25000"/>
                      <a:lumOff val="75000"/>
                    </a:srgbClr>
                  </a:gs>
                  <a:gs pos="100000">
                    <a:srgbClr val="1D1D1B">
                      <a:lumMod val="50000"/>
                      <a:lumOff val="50000"/>
                    </a:srgbClr>
                  </a:gs>
                </a:gsLst>
                <a:lin ang="8100000" scaled="1"/>
                <a:tileRect/>
              </a:gradFill>
              <a:ln w="19050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67" name="Ovaal 166"/>
              <p:cNvSpPr/>
              <p:nvPr userDrawn="1"/>
            </p:nvSpPr>
            <p:spPr>
              <a:xfrm>
                <a:off x="10646722" y="2589326"/>
                <a:ext cx="769780" cy="769780"/>
              </a:xfrm>
              <a:prstGeom prst="ellipse">
                <a:avLst/>
              </a:prstGeom>
              <a:gradFill>
                <a:gsLst>
                  <a:gs pos="0">
                    <a:srgbClr val="1D1D1B">
                      <a:lumMod val="10000"/>
                      <a:lumOff val="90000"/>
                    </a:srgbClr>
                  </a:gs>
                  <a:gs pos="100000">
                    <a:srgbClr val="1D1D1B">
                      <a:lumMod val="25000"/>
                      <a:lumOff val="75000"/>
                    </a:srgbClr>
                  </a:gs>
                </a:gsLst>
                <a:lin ang="8100000" scaled="1"/>
              </a:gradFill>
              <a:ln w="19050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grpSp>
            <p:nvGrpSpPr>
              <p:cNvPr id="168" name="Groep 167"/>
              <p:cNvGrpSpPr/>
              <p:nvPr userDrawn="1"/>
            </p:nvGrpSpPr>
            <p:grpSpPr>
              <a:xfrm>
                <a:off x="10704223" y="2644466"/>
                <a:ext cx="655000" cy="631020"/>
                <a:chOff x="10707687" y="2647930"/>
                <a:chExt cx="655000" cy="631020"/>
              </a:xfrm>
            </p:grpSpPr>
            <p:sp>
              <p:nvSpPr>
                <p:cNvPr id="171" name="Ovaal 170"/>
                <p:cNvSpPr/>
                <p:nvPr userDrawn="1"/>
              </p:nvSpPr>
              <p:spPr>
                <a:xfrm>
                  <a:off x="10923711" y="2647930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9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90000"/>
                        <a:lumOff val="1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Ovaal 171"/>
                <p:cNvSpPr/>
                <p:nvPr userDrawn="1"/>
              </p:nvSpPr>
              <p:spPr>
                <a:xfrm>
                  <a:off x="10707687" y="2800330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9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90000"/>
                        <a:lumOff val="1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Ovaal 172"/>
                <p:cNvSpPr/>
                <p:nvPr userDrawn="1"/>
              </p:nvSpPr>
              <p:spPr>
                <a:xfrm>
                  <a:off x="11146663" y="2800330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9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90000"/>
                        <a:lumOff val="1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Ovaal 173"/>
                <p:cNvSpPr/>
                <p:nvPr userDrawn="1"/>
              </p:nvSpPr>
              <p:spPr>
                <a:xfrm>
                  <a:off x="10793802" y="3062926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9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90000"/>
                        <a:lumOff val="1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Ovaal 174"/>
                <p:cNvSpPr/>
                <p:nvPr userDrawn="1"/>
              </p:nvSpPr>
              <p:spPr>
                <a:xfrm>
                  <a:off x="11067727" y="3062926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9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90000"/>
                        <a:lumOff val="1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Ovaal 175"/>
                <p:cNvSpPr/>
                <p:nvPr userDrawn="1"/>
              </p:nvSpPr>
              <p:spPr>
                <a:xfrm>
                  <a:off x="10953403" y="2892430"/>
                  <a:ext cx="170496" cy="170496"/>
                </a:xfrm>
                <a:prstGeom prst="ellipse">
                  <a:avLst/>
                </a:prstGeom>
                <a:gradFill>
                  <a:gsLst>
                    <a:gs pos="0">
                      <a:srgbClr val="1D1D1B">
                        <a:lumMod val="10000"/>
                        <a:lumOff val="90000"/>
                      </a:srgbClr>
                    </a:gs>
                    <a:gs pos="100000">
                      <a:srgbClr val="1D1D1B">
                        <a:lumMod val="25000"/>
                        <a:lumOff val="75000"/>
                      </a:srgbClr>
                    </a:gs>
                  </a:gsLst>
                  <a:path path="circle">
                    <a:fillToRect l="100000" t="100000"/>
                  </a:path>
                </a:gradFill>
                <a:ln w="25400" cap="flat" cmpd="sng" algn="ctr">
                  <a:solidFill>
                    <a:srgbClr val="FFFFFF">
                      <a:lumMod val="65000"/>
                      <a:alpha val="38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9" name="Rechthoek 10"/>
              <p:cNvSpPr/>
              <p:nvPr userDrawn="1"/>
            </p:nvSpPr>
            <p:spPr>
              <a:xfrm>
                <a:off x="10510560" y="3140981"/>
                <a:ext cx="939297" cy="408015"/>
              </a:xfrm>
              <a:custGeom>
                <a:avLst/>
                <a:gdLst>
                  <a:gd name="connsiteX0" fmla="*/ 0 w 1129820"/>
                  <a:gd name="connsiteY0" fmla="*/ 0 h 386313"/>
                  <a:gd name="connsiteX1" fmla="*/ 1129820 w 1129820"/>
                  <a:gd name="connsiteY1" fmla="*/ 0 h 386313"/>
                  <a:gd name="connsiteX2" fmla="*/ 1129820 w 1129820"/>
                  <a:gd name="connsiteY2" fmla="*/ 386313 h 386313"/>
                  <a:gd name="connsiteX3" fmla="*/ 0 w 1129820"/>
                  <a:gd name="connsiteY3" fmla="*/ 386313 h 386313"/>
                  <a:gd name="connsiteX4" fmla="*/ 0 w 1129820"/>
                  <a:gd name="connsiteY4" fmla="*/ 0 h 386313"/>
                  <a:gd name="connsiteX0" fmla="*/ 145473 w 1129820"/>
                  <a:gd name="connsiteY0" fmla="*/ 0 h 427876"/>
                  <a:gd name="connsiteX1" fmla="*/ 1129820 w 1129820"/>
                  <a:gd name="connsiteY1" fmla="*/ 41563 h 427876"/>
                  <a:gd name="connsiteX2" fmla="*/ 1129820 w 1129820"/>
                  <a:gd name="connsiteY2" fmla="*/ 427876 h 427876"/>
                  <a:gd name="connsiteX3" fmla="*/ 0 w 1129820"/>
                  <a:gd name="connsiteY3" fmla="*/ 427876 h 427876"/>
                  <a:gd name="connsiteX4" fmla="*/ 145473 w 1129820"/>
                  <a:gd name="connsiteY4" fmla="*/ 0 h 427876"/>
                  <a:gd name="connsiteX0" fmla="*/ 145473 w 1129820"/>
                  <a:gd name="connsiteY0" fmla="*/ 0 h 427876"/>
                  <a:gd name="connsiteX1" fmla="*/ 1129820 w 1129820"/>
                  <a:gd name="connsiteY1" fmla="*/ 41563 h 427876"/>
                  <a:gd name="connsiteX2" fmla="*/ 1129820 w 1129820"/>
                  <a:gd name="connsiteY2" fmla="*/ 427876 h 427876"/>
                  <a:gd name="connsiteX3" fmla="*/ 0 w 1129820"/>
                  <a:gd name="connsiteY3" fmla="*/ 427876 h 427876"/>
                  <a:gd name="connsiteX4" fmla="*/ 145473 w 1129820"/>
                  <a:gd name="connsiteY4" fmla="*/ 0 h 427876"/>
                  <a:gd name="connsiteX0" fmla="*/ 33864 w 1018211"/>
                  <a:gd name="connsiteY0" fmla="*/ 0 h 427876"/>
                  <a:gd name="connsiteX1" fmla="*/ 1018211 w 1018211"/>
                  <a:gd name="connsiteY1" fmla="*/ 41563 h 427876"/>
                  <a:gd name="connsiteX2" fmla="*/ 1018211 w 1018211"/>
                  <a:gd name="connsiteY2" fmla="*/ 427876 h 427876"/>
                  <a:gd name="connsiteX3" fmla="*/ 151628 w 1018211"/>
                  <a:gd name="connsiteY3" fmla="*/ 310112 h 427876"/>
                  <a:gd name="connsiteX4" fmla="*/ 33864 w 1018211"/>
                  <a:gd name="connsiteY4" fmla="*/ 0 h 427876"/>
                  <a:gd name="connsiteX0" fmla="*/ 100890 w 1085237"/>
                  <a:gd name="connsiteY0" fmla="*/ 0 h 427876"/>
                  <a:gd name="connsiteX1" fmla="*/ 1085237 w 1085237"/>
                  <a:gd name="connsiteY1" fmla="*/ 41563 h 427876"/>
                  <a:gd name="connsiteX2" fmla="*/ 1085237 w 1085237"/>
                  <a:gd name="connsiteY2" fmla="*/ 427876 h 427876"/>
                  <a:gd name="connsiteX3" fmla="*/ 218654 w 1085237"/>
                  <a:gd name="connsiteY3" fmla="*/ 310112 h 427876"/>
                  <a:gd name="connsiteX4" fmla="*/ 100890 w 1085237"/>
                  <a:gd name="connsiteY4" fmla="*/ 0 h 427876"/>
                  <a:gd name="connsiteX0" fmla="*/ 103919 w 1081338"/>
                  <a:gd name="connsiteY0" fmla="*/ 0 h 448658"/>
                  <a:gd name="connsiteX1" fmla="*/ 1081338 w 1081338"/>
                  <a:gd name="connsiteY1" fmla="*/ 62345 h 448658"/>
                  <a:gd name="connsiteX2" fmla="*/ 1081338 w 1081338"/>
                  <a:gd name="connsiteY2" fmla="*/ 448658 h 448658"/>
                  <a:gd name="connsiteX3" fmla="*/ 214755 w 1081338"/>
                  <a:gd name="connsiteY3" fmla="*/ 330894 h 448658"/>
                  <a:gd name="connsiteX4" fmla="*/ 103919 w 1081338"/>
                  <a:gd name="connsiteY4" fmla="*/ 0 h 448658"/>
                  <a:gd name="connsiteX0" fmla="*/ 123695 w 1101114"/>
                  <a:gd name="connsiteY0" fmla="*/ 0 h 448658"/>
                  <a:gd name="connsiteX1" fmla="*/ 1101114 w 1101114"/>
                  <a:gd name="connsiteY1" fmla="*/ 62345 h 448658"/>
                  <a:gd name="connsiteX2" fmla="*/ 1101114 w 1101114"/>
                  <a:gd name="connsiteY2" fmla="*/ 448658 h 448658"/>
                  <a:gd name="connsiteX3" fmla="*/ 234531 w 1101114"/>
                  <a:gd name="connsiteY3" fmla="*/ 330894 h 448658"/>
                  <a:gd name="connsiteX4" fmla="*/ 123695 w 1101114"/>
                  <a:gd name="connsiteY4" fmla="*/ 0 h 448658"/>
                  <a:gd name="connsiteX0" fmla="*/ 123695 w 1101114"/>
                  <a:gd name="connsiteY0" fmla="*/ 0 h 448658"/>
                  <a:gd name="connsiteX1" fmla="*/ 1101114 w 1101114"/>
                  <a:gd name="connsiteY1" fmla="*/ 62345 h 448658"/>
                  <a:gd name="connsiteX2" fmla="*/ 1101114 w 1101114"/>
                  <a:gd name="connsiteY2" fmla="*/ 448658 h 448658"/>
                  <a:gd name="connsiteX3" fmla="*/ 403939 w 1101114"/>
                  <a:gd name="connsiteY3" fmla="*/ 175382 h 448658"/>
                  <a:gd name="connsiteX4" fmla="*/ 234531 w 1101114"/>
                  <a:gd name="connsiteY4" fmla="*/ 330894 h 448658"/>
                  <a:gd name="connsiteX5" fmla="*/ 123695 w 1101114"/>
                  <a:gd name="connsiteY5" fmla="*/ 0 h 448658"/>
                  <a:gd name="connsiteX0" fmla="*/ 123695 w 1101114"/>
                  <a:gd name="connsiteY0" fmla="*/ 4727 h 453385"/>
                  <a:gd name="connsiteX1" fmla="*/ 1101114 w 1101114"/>
                  <a:gd name="connsiteY1" fmla="*/ 67072 h 453385"/>
                  <a:gd name="connsiteX2" fmla="*/ 1101114 w 1101114"/>
                  <a:gd name="connsiteY2" fmla="*/ 453385 h 453385"/>
                  <a:gd name="connsiteX3" fmla="*/ 577120 w 1101114"/>
                  <a:gd name="connsiteY3" fmla="*/ 0 h 453385"/>
                  <a:gd name="connsiteX4" fmla="*/ 234531 w 1101114"/>
                  <a:gd name="connsiteY4" fmla="*/ 335621 h 453385"/>
                  <a:gd name="connsiteX5" fmla="*/ 123695 w 1101114"/>
                  <a:gd name="connsiteY5" fmla="*/ 4727 h 453385"/>
                  <a:gd name="connsiteX0" fmla="*/ 123695 w 1101114"/>
                  <a:gd name="connsiteY0" fmla="*/ 4727 h 453385"/>
                  <a:gd name="connsiteX1" fmla="*/ 1101114 w 1101114"/>
                  <a:gd name="connsiteY1" fmla="*/ 67072 h 453385"/>
                  <a:gd name="connsiteX2" fmla="*/ 1101114 w 1101114"/>
                  <a:gd name="connsiteY2" fmla="*/ 453385 h 453385"/>
                  <a:gd name="connsiteX3" fmla="*/ 577120 w 1101114"/>
                  <a:gd name="connsiteY3" fmla="*/ 0 h 453385"/>
                  <a:gd name="connsiteX4" fmla="*/ 234531 w 1101114"/>
                  <a:gd name="connsiteY4" fmla="*/ 335621 h 453385"/>
                  <a:gd name="connsiteX5" fmla="*/ 123695 w 1101114"/>
                  <a:gd name="connsiteY5" fmla="*/ 4727 h 453385"/>
                  <a:gd name="connsiteX0" fmla="*/ 123695 w 1101114"/>
                  <a:gd name="connsiteY0" fmla="*/ 11654 h 460312"/>
                  <a:gd name="connsiteX1" fmla="*/ 1101114 w 1101114"/>
                  <a:gd name="connsiteY1" fmla="*/ 73999 h 460312"/>
                  <a:gd name="connsiteX2" fmla="*/ 1101114 w 1101114"/>
                  <a:gd name="connsiteY2" fmla="*/ 460312 h 460312"/>
                  <a:gd name="connsiteX3" fmla="*/ 604829 w 1101114"/>
                  <a:gd name="connsiteY3" fmla="*/ 0 h 460312"/>
                  <a:gd name="connsiteX4" fmla="*/ 234531 w 1101114"/>
                  <a:gd name="connsiteY4" fmla="*/ 342548 h 460312"/>
                  <a:gd name="connsiteX5" fmla="*/ 123695 w 1101114"/>
                  <a:gd name="connsiteY5" fmla="*/ 11654 h 460312"/>
                  <a:gd name="connsiteX0" fmla="*/ 123695 w 1101114"/>
                  <a:gd name="connsiteY0" fmla="*/ 11654 h 460312"/>
                  <a:gd name="connsiteX1" fmla="*/ 1101114 w 1101114"/>
                  <a:gd name="connsiteY1" fmla="*/ 73999 h 460312"/>
                  <a:gd name="connsiteX2" fmla="*/ 1101114 w 1101114"/>
                  <a:gd name="connsiteY2" fmla="*/ 460312 h 460312"/>
                  <a:gd name="connsiteX3" fmla="*/ 604829 w 1101114"/>
                  <a:gd name="connsiteY3" fmla="*/ 0 h 460312"/>
                  <a:gd name="connsiteX4" fmla="*/ 234531 w 1101114"/>
                  <a:gd name="connsiteY4" fmla="*/ 342548 h 460312"/>
                  <a:gd name="connsiteX5" fmla="*/ 123695 w 1101114"/>
                  <a:gd name="connsiteY5" fmla="*/ 11654 h 460312"/>
                  <a:gd name="connsiteX0" fmla="*/ 123695 w 1101114"/>
                  <a:gd name="connsiteY0" fmla="*/ 11654 h 460312"/>
                  <a:gd name="connsiteX1" fmla="*/ 1101114 w 1101114"/>
                  <a:gd name="connsiteY1" fmla="*/ 73999 h 460312"/>
                  <a:gd name="connsiteX2" fmla="*/ 1101114 w 1101114"/>
                  <a:gd name="connsiteY2" fmla="*/ 460312 h 460312"/>
                  <a:gd name="connsiteX3" fmla="*/ 604829 w 1101114"/>
                  <a:gd name="connsiteY3" fmla="*/ 0 h 460312"/>
                  <a:gd name="connsiteX4" fmla="*/ 234531 w 1101114"/>
                  <a:gd name="connsiteY4" fmla="*/ 342548 h 460312"/>
                  <a:gd name="connsiteX5" fmla="*/ 123695 w 1101114"/>
                  <a:gd name="connsiteY5" fmla="*/ 11654 h 460312"/>
                  <a:gd name="connsiteX0" fmla="*/ 98893 w 1076312"/>
                  <a:gd name="connsiteY0" fmla="*/ 11654 h 460312"/>
                  <a:gd name="connsiteX1" fmla="*/ 1076312 w 1076312"/>
                  <a:gd name="connsiteY1" fmla="*/ 73999 h 460312"/>
                  <a:gd name="connsiteX2" fmla="*/ 1076312 w 1076312"/>
                  <a:gd name="connsiteY2" fmla="*/ 460312 h 460312"/>
                  <a:gd name="connsiteX3" fmla="*/ 580027 w 1076312"/>
                  <a:gd name="connsiteY3" fmla="*/ 0 h 460312"/>
                  <a:gd name="connsiteX4" fmla="*/ 209729 w 1076312"/>
                  <a:gd name="connsiteY4" fmla="*/ 342548 h 460312"/>
                  <a:gd name="connsiteX5" fmla="*/ 98893 w 1076312"/>
                  <a:gd name="connsiteY5" fmla="*/ 11654 h 460312"/>
                  <a:gd name="connsiteX0" fmla="*/ 103531 w 1080950"/>
                  <a:gd name="connsiteY0" fmla="*/ 11654 h 460312"/>
                  <a:gd name="connsiteX1" fmla="*/ 1080950 w 1080950"/>
                  <a:gd name="connsiteY1" fmla="*/ 73999 h 460312"/>
                  <a:gd name="connsiteX2" fmla="*/ 1080950 w 1080950"/>
                  <a:gd name="connsiteY2" fmla="*/ 460312 h 460312"/>
                  <a:gd name="connsiteX3" fmla="*/ 584665 w 1080950"/>
                  <a:gd name="connsiteY3" fmla="*/ 0 h 460312"/>
                  <a:gd name="connsiteX4" fmla="*/ 200512 w 1080950"/>
                  <a:gd name="connsiteY4" fmla="*/ 342548 h 460312"/>
                  <a:gd name="connsiteX5" fmla="*/ 103531 w 1080950"/>
                  <a:gd name="connsiteY5" fmla="*/ 11654 h 460312"/>
                  <a:gd name="connsiteX0" fmla="*/ 103531 w 1080950"/>
                  <a:gd name="connsiteY0" fmla="*/ 11654 h 460312"/>
                  <a:gd name="connsiteX1" fmla="*/ 1080950 w 1080950"/>
                  <a:gd name="connsiteY1" fmla="*/ 73999 h 460312"/>
                  <a:gd name="connsiteX2" fmla="*/ 1080950 w 1080950"/>
                  <a:gd name="connsiteY2" fmla="*/ 460312 h 460312"/>
                  <a:gd name="connsiteX3" fmla="*/ 584665 w 1080950"/>
                  <a:gd name="connsiteY3" fmla="*/ 0 h 460312"/>
                  <a:gd name="connsiteX4" fmla="*/ 200512 w 1080950"/>
                  <a:gd name="connsiteY4" fmla="*/ 342548 h 460312"/>
                  <a:gd name="connsiteX5" fmla="*/ 103531 w 1080950"/>
                  <a:gd name="connsiteY5" fmla="*/ 11654 h 460312"/>
                  <a:gd name="connsiteX0" fmla="*/ 115967 w 1093386"/>
                  <a:gd name="connsiteY0" fmla="*/ 11654 h 460312"/>
                  <a:gd name="connsiteX1" fmla="*/ 1093386 w 1093386"/>
                  <a:gd name="connsiteY1" fmla="*/ 73999 h 460312"/>
                  <a:gd name="connsiteX2" fmla="*/ 1093386 w 1093386"/>
                  <a:gd name="connsiteY2" fmla="*/ 460312 h 460312"/>
                  <a:gd name="connsiteX3" fmla="*/ 597101 w 1093386"/>
                  <a:gd name="connsiteY3" fmla="*/ 0 h 460312"/>
                  <a:gd name="connsiteX4" fmla="*/ 212948 w 1093386"/>
                  <a:gd name="connsiteY4" fmla="*/ 342548 h 460312"/>
                  <a:gd name="connsiteX5" fmla="*/ 115967 w 1093386"/>
                  <a:gd name="connsiteY5" fmla="*/ 11654 h 460312"/>
                  <a:gd name="connsiteX0" fmla="*/ 115967 w 1093386"/>
                  <a:gd name="connsiteY0" fmla="*/ 11654 h 460312"/>
                  <a:gd name="connsiteX1" fmla="*/ 1093386 w 1093386"/>
                  <a:gd name="connsiteY1" fmla="*/ 73999 h 460312"/>
                  <a:gd name="connsiteX2" fmla="*/ 1093386 w 1093386"/>
                  <a:gd name="connsiteY2" fmla="*/ 460312 h 460312"/>
                  <a:gd name="connsiteX3" fmla="*/ 597101 w 1093386"/>
                  <a:gd name="connsiteY3" fmla="*/ 0 h 460312"/>
                  <a:gd name="connsiteX4" fmla="*/ 212948 w 1093386"/>
                  <a:gd name="connsiteY4" fmla="*/ 342548 h 460312"/>
                  <a:gd name="connsiteX5" fmla="*/ 115967 w 1093386"/>
                  <a:gd name="connsiteY5" fmla="*/ 11654 h 460312"/>
                  <a:gd name="connsiteX0" fmla="*/ 76283 w 1053702"/>
                  <a:gd name="connsiteY0" fmla="*/ 32436 h 481094"/>
                  <a:gd name="connsiteX1" fmla="*/ 1053702 w 1053702"/>
                  <a:gd name="connsiteY1" fmla="*/ 94781 h 481094"/>
                  <a:gd name="connsiteX2" fmla="*/ 1053702 w 1053702"/>
                  <a:gd name="connsiteY2" fmla="*/ 481094 h 481094"/>
                  <a:gd name="connsiteX3" fmla="*/ 640544 w 1053702"/>
                  <a:gd name="connsiteY3" fmla="*/ 0 h 481094"/>
                  <a:gd name="connsiteX4" fmla="*/ 173264 w 1053702"/>
                  <a:gd name="connsiteY4" fmla="*/ 363330 h 481094"/>
                  <a:gd name="connsiteX5" fmla="*/ 76283 w 1053702"/>
                  <a:gd name="connsiteY5" fmla="*/ 32436 h 481094"/>
                  <a:gd name="connsiteX0" fmla="*/ 108719 w 1086138"/>
                  <a:gd name="connsiteY0" fmla="*/ 32436 h 481094"/>
                  <a:gd name="connsiteX1" fmla="*/ 1086138 w 1086138"/>
                  <a:gd name="connsiteY1" fmla="*/ 94781 h 481094"/>
                  <a:gd name="connsiteX2" fmla="*/ 1086138 w 1086138"/>
                  <a:gd name="connsiteY2" fmla="*/ 481094 h 481094"/>
                  <a:gd name="connsiteX3" fmla="*/ 672980 w 1086138"/>
                  <a:gd name="connsiteY3" fmla="*/ 0 h 481094"/>
                  <a:gd name="connsiteX4" fmla="*/ 205700 w 1086138"/>
                  <a:gd name="connsiteY4" fmla="*/ 363330 h 481094"/>
                  <a:gd name="connsiteX5" fmla="*/ 108719 w 1086138"/>
                  <a:gd name="connsiteY5" fmla="*/ 32436 h 481094"/>
                  <a:gd name="connsiteX0" fmla="*/ 108719 w 1086138"/>
                  <a:gd name="connsiteY0" fmla="*/ 32436 h 481094"/>
                  <a:gd name="connsiteX1" fmla="*/ 1086138 w 1086138"/>
                  <a:gd name="connsiteY1" fmla="*/ 94781 h 481094"/>
                  <a:gd name="connsiteX2" fmla="*/ 1086138 w 1086138"/>
                  <a:gd name="connsiteY2" fmla="*/ 481094 h 481094"/>
                  <a:gd name="connsiteX3" fmla="*/ 672980 w 1086138"/>
                  <a:gd name="connsiteY3" fmla="*/ 0 h 481094"/>
                  <a:gd name="connsiteX4" fmla="*/ 205700 w 1086138"/>
                  <a:gd name="connsiteY4" fmla="*/ 363330 h 481094"/>
                  <a:gd name="connsiteX5" fmla="*/ 108719 w 1086138"/>
                  <a:gd name="connsiteY5" fmla="*/ 32436 h 481094"/>
                  <a:gd name="connsiteX0" fmla="*/ 108719 w 1210829"/>
                  <a:gd name="connsiteY0" fmla="*/ 32436 h 481094"/>
                  <a:gd name="connsiteX1" fmla="*/ 1210829 w 1210829"/>
                  <a:gd name="connsiteY1" fmla="*/ 351090 h 481094"/>
                  <a:gd name="connsiteX2" fmla="*/ 1086138 w 1210829"/>
                  <a:gd name="connsiteY2" fmla="*/ 481094 h 481094"/>
                  <a:gd name="connsiteX3" fmla="*/ 672980 w 1210829"/>
                  <a:gd name="connsiteY3" fmla="*/ 0 h 481094"/>
                  <a:gd name="connsiteX4" fmla="*/ 205700 w 1210829"/>
                  <a:gd name="connsiteY4" fmla="*/ 363330 h 481094"/>
                  <a:gd name="connsiteX5" fmla="*/ 108719 w 1210829"/>
                  <a:gd name="connsiteY5" fmla="*/ 32436 h 481094"/>
                  <a:gd name="connsiteX0" fmla="*/ 108719 w 1210829"/>
                  <a:gd name="connsiteY0" fmla="*/ 32436 h 367783"/>
                  <a:gd name="connsiteX1" fmla="*/ 1210829 w 1210829"/>
                  <a:gd name="connsiteY1" fmla="*/ 351090 h 367783"/>
                  <a:gd name="connsiteX2" fmla="*/ 996084 w 1210829"/>
                  <a:gd name="connsiteY2" fmla="*/ 30822 h 367783"/>
                  <a:gd name="connsiteX3" fmla="*/ 672980 w 1210829"/>
                  <a:gd name="connsiteY3" fmla="*/ 0 h 367783"/>
                  <a:gd name="connsiteX4" fmla="*/ 205700 w 1210829"/>
                  <a:gd name="connsiteY4" fmla="*/ 363330 h 367783"/>
                  <a:gd name="connsiteX5" fmla="*/ 108719 w 1210829"/>
                  <a:gd name="connsiteY5" fmla="*/ 32436 h 367783"/>
                  <a:gd name="connsiteX0" fmla="*/ 108719 w 996084"/>
                  <a:gd name="connsiteY0" fmla="*/ 32436 h 600471"/>
                  <a:gd name="connsiteX1" fmla="*/ 899101 w 996084"/>
                  <a:gd name="connsiteY1" fmla="*/ 600471 h 600471"/>
                  <a:gd name="connsiteX2" fmla="*/ 996084 w 996084"/>
                  <a:gd name="connsiteY2" fmla="*/ 30822 h 600471"/>
                  <a:gd name="connsiteX3" fmla="*/ 672980 w 996084"/>
                  <a:gd name="connsiteY3" fmla="*/ 0 h 600471"/>
                  <a:gd name="connsiteX4" fmla="*/ 205700 w 996084"/>
                  <a:gd name="connsiteY4" fmla="*/ 363330 h 600471"/>
                  <a:gd name="connsiteX5" fmla="*/ 108719 w 996084"/>
                  <a:gd name="connsiteY5" fmla="*/ 32436 h 600471"/>
                  <a:gd name="connsiteX0" fmla="*/ 108719 w 899101"/>
                  <a:gd name="connsiteY0" fmla="*/ 32436 h 600471"/>
                  <a:gd name="connsiteX1" fmla="*/ 899101 w 899101"/>
                  <a:gd name="connsiteY1" fmla="*/ 600471 h 600471"/>
                  <a:gd name="connsiteX2" fmla="*/ 767484 w 899101"/>
                  <a:gd name="connsiteY2" fmla="*/ 391040 h 600471"/>
                  <a:gd name="connsiteX3" fmla="*/ 672980 w 899101"/>
                  <a:gd name="connsiteY3" fmla="*/ 0 h 600471"/>
                  <a:gd name="connsiteX4" fmla="*/ 205700 w 899101"/>
                  <a:gd name="connsiteY4" fmla="*/ 363330 h 600471"/>
                  <a:gd name="connsiteX5" fmla="*/ 108719 w 899101"/>
                  <a:gd name="connsiteY5" fmla="*/ 32436 h 600471"/>
                  <a:gd name="connsiteX0" fmla="*/ 108719 w 923424"/>
                  <a:gd name="connsiteY0" fmla="*/ 32436 h 600471"/>
                  <a:gd name="connsiteX1" fmla="*/ 899101 w 923424"/>
                  <a:gd name="connsiteY1" fmla="*/ 600471 h 600471"/>
                  <a:gd name="connsiteX2" fmla="*/ 767484 w 923424"/>
                  <a:gd name="connsiteY2" fmla="*/ 391040 h 600471"/>
                  <a:gd name="connsiteX3" fmla="*/ 672980 w 923424"/>
                  <a:gd name="connsiteY3" fmla="*/ 0 h 600471"/>
                  <a:gd name="connsiteX4" fmla="*/ 205700 w 923424"/>
                  <a:gd name="connsiteY4" fmla="*/ 363330 h 600471"/>
                  <a:gd name="connsiteX5" fmla="*/ 108719 w 923424"/>
                  <a:gd name="connsiteY5" fmla="*/ 32436 h 600471"/>
                  <a:gd name="connsiteX0" fmla="*/ 108719 w 925266"/>
                  <a:gd name="connsiteY0" fmla="*/ 34821 h 602856"/>
                  <a:gd name="connsiteX1" fmla="*/ 899101 w 925266"/>
                  <a:gd name="connsiteY1" fmla="*/ 602856 h 602856"/>
                  <a:gd name="connsiteX2" fmla="*/ 767484 w 925266"/>
                  <a:gd name="connsiteY2" fmla="*/ 393425 h 602856"/>
                  <a:gd name="connsiteX3" fmla="*/ 672980 w 925266"/>
                  <a:gd name="connsiteY3" fmla="*/ 2385 h 602856"/>
                  <a:gd name="connsiteX4" fmla="*/ 205700 w 925266"/>
                  <a:gd name="connsiteY4" fmla="*/ 365715 h 602856"/>
                  <a:gd name="connsiteX5" fmla="*/ 108719 w 925266"/>
                  <a:gd name="connsiteY5" fmla="*/ 34821 h 602856"/>
                  <a:gd name="connsiteX0" fmla="*/ 108719 w 934847"/>
                  <a:gd name="connsiteY0" fmla="*/ 32442 h 600477"/>
                  <a:gd name="connsiteX1" fmla="*/ 899101 w 934847"/>
                  <a:gd name="connsiteY1" fmla="*/ 600477 h 600477"/>
                  <a:gd name="connsiteX2" fmla="*/ 767484 w 934847"/>
                  <a:gd name="connsiteY2" fmla="*/ 391046 h 600477"/>
                  <a:gd name="connsiteX3" fmla="*/ 672980 w 934847"/>
                  <a:gd name="connsiteY3" fmla="*/ 6 h 600477"/>
                  <a:gd name="connsiteX4" fmla="*/ 205700 w 934847"/>
                  <a:gd name="connsiteY4" fmla="*/ 363336 h 600477"/>
                  <a:gd name="connsiteX5" fmla="*/ 108719 w 934847"/>
                  <a:gd name="connsiteY5" fmla="*/ 32442 h 600477"/>
                  <a:gd name="connsiteX0" fmla="*/ 108719 w 922877"/>
                  <a:gd name="connsiteY0" fmla="*/ 32442 h 600477"/>
                  <a:gd name="connsiteX1" fmla="*/ 899101 w 922877"/>
                  <a:gd name="connsiteY1" fmla="*/ 600477 h 600477"/>
                  <a:gd name="connsiteX2" fmla="*/ 767484 w 922877"/>
                  <a:gd name="connsiteY2" fmla="*/ 391046 h 600477"/>
                  <a:gd name="connsiteX3" fmla="*/ 672980 w 922877"/>
                  <a:gd name="connsiteY3" fmla="*/ 6 h 600477"/>
                  <a:gd name="connsiteX4" fmla="*/ 205700 w 922877"/>
                  <a:gd name="connsiteY4" fmla="*/ 363336 h 600477"/>
                  <a:gd name="connsiteX5" fmla="*/ 108719 w 922877"/>
                  <a:gd name="connsiteY5" fmla="*/ 32442 h 600477"/>
                  <a:gd name="connsiteX0" fmla="*/ 108719 w 940851"/>
                  <a:gd name="connsiteY0" fmla="*/ 32442 h 600477"/>
                  <a:gd name="connsiteX1" fmla="*/ 899101 w 940851"/>
                  <a:gd name="connsiteY1" fmla="*/ 600477 h 600477"/>
                  <a:gd name="connsiteX2" fmla="*/ 767484 w 940851"/>
                  <a:gd name="connsiteY2" fmla="*/ 391046 h 600477"/>
                  <a:gd name="connsiteX3" fmla="*/ 672980 w 940851"/>
                  <a:gd name="connsiteY3" fmla="*/ 6 h 600477"/>
                  <a:gd name="connsiteX4" fmla="*/ 205700 w 940851"/>
                  <a:gd name="connsiteY4" fmla="*/ 363336 h 600477"/>
                  <a:gd name="connsiteX5" fmla="*/ 108719 w 940851"/>
                  <a:gd name="connsiteY5" fmla="*/ 32442 h 600477"/>
                  <a:gd name="connsiteX0" fmla="*/ 108719 w 942823"/>
                  <a:gd name="connsiteY0" fmla="*/ 35699 h 603734"/>
                  <a:gd name="connsiteX1" fmla="*/ 899101 w 942823"/>
                  <a:gd name="connsiteY1" fmla="*/ 603734 h 603734"/>
                  <a:gd name="connsiteX2" fmla="*/ 767484 w 942823"/>
                  <a:gd name="connsiteY2" fmla="*/ 394303 h 603734"/>
                  <a:gd name="connsiteX3" fmla="*/ 672980 w 942823"/>
                  <a:gd name="connsiteY3" fmla="*/ 3263 h 603734"/>
                  <a:gd name="connsiteX4" fmla="*/ 205700 w 942823"/>
                  <a:gd name="connsiteY4" fmla="*/ 366593 h 603734"/>
                  <a:gd name="connsiteX5" fmla="*/ 108719 w 942823"/>
                  <a:gd name="connsiteY5" fmla="*/ 35699 h 603734"/>
                  <a:gd name="connsiteX0" fmla="*/ 108719 w 942823"/>
                  <a:gd name="connsiteY0" fmla="*/ 35699 h 603734"/>
                  <a:gd name="connsiteX1" fmla="*/ 899101 w 942823"/>
                  <a:gd name="connsiteY1" fmla="*/ 603734 h 603734"/>
                  <a:gd name="connsiteX2" fmla="*/ 767484 w 942823"/>
                  <a:gd name="connsiteY2" fmla="*/ 394303 h 603734"/>
                  <a:gd name="connsiteX3" fmla="*/ 672980 w 942823"/>
                  <a:gd name="connsiteY3" fmla="*/ 3263 h 603734"/>
                  <a:gd name="connsiteX4" fmla="*/ 205700 w 942823"/>
                  <a:gd name="connsiteY4" fmla="*/ 366593 h 603734"/>
                  <a:gd name="connsiteX5" fmla="*/ 108719 w 942823"/>
                  <a:gd name="connsiteY5" fmla="*/ 35699 h 603734"/>
                  <a:gd name="connsiteX0" fmla="*/ 108719 w 942823"/>
                  <a:gd name="connsiteY0" fmla="*/ 35699 h 394303"/>
                  <a:gd name="connsiteX1" fmla="*/ 635865 w 942823"/>
                  <a:gd name="connsiteY1" fmla="*/ 354352 h 394303"/>
                  <a:gd name="connsiteX2" fmla="*/ 767484 w 942823"/>
                  <a:gd name="connsiteY2" fmla="*/ 394303 h 394303"/>
                  <a:gd name="connsiteX3" fmla="*/ 672980 w 942823"/>
                  <a:gd name="connsiteY3" fmla="*/ 3263 h 394303"/>
                  <a:gd name="connsiteX4" fmla="*/ 205700 w 942823"/>
                  <a:gd name="connsiteY4" fmla="*/ 366593 h 394303"/>
                  <a:gd name="connsiteX5" fmla="*/ 108719 w 942823"/>
                  <a:gd name="connsiteY5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243490 w 942823"/>
                  <a:gd name="connsiteY1" fmla="*/ 391193 h 394303"/>
                  <a:gd name="connsiteX2" fmla="*/ 714545 w 942823"/>
                  <a:gd name="connsiteY2" fmla="*/ 30975 h 394303"/>
                  <a:gd name="connsiteX3" fmla="*/ 635865 w 942823"/>
                  <a:gd name="connsiteY3" fmla="*/ 354352 h 394303"/>
                  <a:gd name="connsiteX4" fmla="*/ 767484 w 942823"/>
                  <a:gd name="connsiteY4" fmla="*/ 394303 h 394303"/>
                  <a:gd name="connsiteX5" fmla="*/ 672980 w 942823"/>
                  <a:gd name="connsiteY5" fmla="*/ 3263 h 394303"/>
                  <a:gd name="connsiteX6" fmla="*/ 205700 w 942823"/>
                  <a:gd name="connsiteY6" fmla="*/ 366593 h 394303"/>
                  <a:gd name="connsiteX7" fmla="*/ 108719 w 942823"/>
                  <a:gd name="connsiteY7" fmla="*/ 35699 h 394303"/>
                  <a:gd name="connsiteX0" fmla="*/ 108719 w 942823"/>
                  <a:gd name="connsiteY0" fmla="*/ 35699 h 394303"/>
                  <a:gd name="connsiteX1" fmla="*/ 243490 w 942823"/>
                  <a:gd name="connsiteY1" fmla="*/ 391193 h 394303"/>
                  <a:gd name="connsiteX2" fmla="*/ 714545 w 942823"/>
                  <a:gd name="connsiteY2" fmla="*/ 30975 h 394303"/>
                  <a:gd name="connsiteX3" fmla="*/ 635865 w 942823"/>
                  <a:gd name="connsiteY3" fmla="*/ 354352 h 394303"/>
                  <a:gd name="connsiteX4" fmla="*/ 767484 w 942823"/>
                  <a:gd name="connsiteY4" fmla="*/ 394303 h 394303"/>
                  <a:gd name="connsiteX5" fmla="*/ 672980 w 942823"/>
                  <a:gd name="connsiteY5" fmla="*/ 3263 h 394303"/>
                  <a:gd name="connsiteX6" fmla="*/ 205700 w 942823"/>
                  <a:gd name="connsiteY6" fmla="*/ 366593 h 394303"/>
                  <a:gd name="connsiteX7" fmla="*/ 108719 w 942823"/>
                  <a:gd name="connsiteY7" fmla="*/ 35699 h 394303"/>
                  <a:gd name="connsiteX0" fmla="*/ 108719 w 942823"/>
                  <a:gd name="connsiteY0" fmla="*/ 35699 h 394303"/>
                  <a:gd name="connsiteX1" fmla="*/ 243490 w 942823"/>
                  <a:gd name="connsiteY1" fmla="*/ 391193 h 394303"/>
                  <a:gd name="connsiteX2" fmla="*/ 714545 w 942823"/>
                  <a:gd name="connsiteY2" fmla="*/ 30975 h 394303"/>
                  <a:gd name="connsiteX3" fmla="*/ 635865 w 942823"/>
                  <a:gd name="connsiteY3" fmla="*/ 354352 h 394303"/>
                  <a:gd name="connsiteX4" fmla="*/ 767484 w 942823"/>
                  <a:gd name="connsiteY4" fmla="*/ 394303 h 394303"/>
                  <a:gd name="connsiteX5" fmla="*/ 672980 w 942823"/>
                  <a:gd name="connsiteY5" fmla="*/ 3263 h 394303"/>
                  <a:gd name="connsiteX6" fmla="*/ 205700 w 942823"/>
                  <a:gd name="connsiteY6" fmla="*/ 366593 h 394303"/>
                  <a:gd name="connsiteX7" fmla="*/ 108719 w 942823"/>
                  <a:gd name="connsiteY7" fmla="*/ 35699 h 394303"/>
                  <a:gd name="connsiteX0" fmla="*/ 108719 w 942823"/>
                  <a:gd name="connsiteY0" fmla="*/ 35699 h 394303"/>
                  <a:gd name="connsiteX1" fmla="*/ 243490 w 942823"/>
                  <a:gd name="connsiteY1" fmla="*/ 391193 h 394303"/>
                  <a:gd name="connsiteX2" fmla="*/ 714545 w 942823"/>
                  <a:gd name="connsiteY2" fmla="*/ 30975 h 394303"/>
                  <a:gd name="connsiteX3" fmla="*/ 635865 w 942823"/>
                  <a:gd name="connsiteY3" fmla="*/ 354352 h 394303"/>
                  <a:gd name="connsiteX4" fmla="*/ 767484 w 942823"/>
                  <a:gd name="connsiteY4" fmla="*/ 394303 h 394303"/>
                  <a:gd name="connsiteX5" fmla="*/ 672980 w 942823"/>
                  <a:gd name="connsiteY5" fmla="*/ 3263 h 394303"/>
                  <a:gd name="connsiteX6" fmla="*/ 205700 w 942823"/>
                  <a:gd name="connsiteY6" fmla="*/ 366593 h 394303"/>
                  <a:gd name="connsiteX7" fmla="*/ 108719 w 942823"/>
                  <a:gd name="connsiteY7" fmla="*/ 35699 h 394303"/>
                  <a:gd name="connsiteX0" fmla="*/ 108719 w 942823"/>
                  <a:gd name="connsiteY0" fmla="*/ 35699 h 394303"/>
                  <a:gd name="connsiteX1" fmla="*/ 243490 w 942823"/>
                  <a:gd name="connsiteY1" fmla="*/ 391193 h 394303"/>
                  <a:gd name="connsiteX2" fmla="*/ 714545 w 942823"/>
                  <a:gd name="connsiteY2" fmla="*/ 30975 h 394303"/>
                  <a:gd name="connsiteX3" fmla="*/ 635865 w 942823"/>
                  <a:gd name="connsiteY3" fmla="*/ 354352 h 394303"/>
                  <a:gd name="connsiteX4" fmla="*/ 767484 w 942823"/>
                  <a:gd name="connsiteY4" fmla="*/ 394303 h 394303"/>
                  <a:gd name="connsiteX5" fmla="*/ 672980 w 942823"/>
                  <a:gd name="connsiteY5" fmla="*/ 3263 h 394303"/>
                  <a:gd name="connsiteX6" fmla="*/ 205700 w 942823"/>
                  <a:gd name="connsiteY6" fmla="*/ 366593 h 394303"/>
                  <a:gd name="connsiteX7" fmla="*/ 108719 w 942823"/>
                  <a:gd name="connsiteY7" fmla="*/ 35699 h 394303"/>
                  <a:gd name="connsiteX0" fmla="*/ 99206 w 933310"/>
                  <a:gd name="connsiteY0" fmla="*/ 35699 h 394303"/>
                  <a:gd name="connsiteX1" fmla="*/ 233977 w 933310"/>
                  <a:gd name="connsiteY1" fmla="*/ 391193 h 394303"/>
                  <a:gd name="connsiteX2" fmla="*/ 705032 w 933310"/>
                  <a:gd name="connsiteY2" fmla="*/ 30975 h 394303"/>
                  <a:gd name="connsiteX3" fmla="*/ 626352 w 933310"/>
                  <a:gd name="connsiteY3" fmla="*/ 354352 h 394303"/>
                  <a:gd name="connsiteX4" fmla="*/ 757971 w 933310"/>
                  <a:gd name="connsiteY4" fmla="*/ 394303 h 394303"/>
                  <a:gd name="connsiteX5" fmla="*/ 663467 w 933310"/>
                  <a:gd name="connsiteY5" fmla="*/ 3263 h 394303"/>
                  <a:gd name="connsiteX6" fmla="*/ 223896 w 933310"/>
                  <a:gd name="connsiteY6" fmla="*/ 338883 h 394303"/>
                  <a:gd name="connsiteX7" fmla="*/ 99206 w 933310"/>
                  <a:gd name="connsiteY7" fmla="*/ 35699 h 394303"/>
                  <a:gd name="connsiteX0" fmla="*/ 111296 w 945400"/>
                  <a:gd name="connsiteY0" fmla="*/ 35699 h 394303"/>
                  <a:gd name="connsiteX1" fmla="*/ 246067 w 945400"/>
                  <a:gd name="connsiteY1" fmla="*/ 391193 h 394303"/>
                  <a:gd name="connsiteX2" fmla="*/ 717122 w 945400"/>
                  <a:gd name="connsiteY2" fmla="*/ 30975 h 394303"/>
                  <a:gd name="connsiteX3" fmla="*/ 638442 w 945400"/>
                  <a:gd name="connsiteY3" fmla="*/ 354352 h 394303"/>
                  <a:gd name="connsiteX4" fmla="*/ 770061 w 945400"/>
                  <a:gd name="connsiteY4" fmla="*/ 394303 h 394303"/>
                  <a:gd name="connsiteX5" fmla="*/ 675557 w 945400"/>
                  <a:gd name="connsiteY5" fmla="*/ 3263 h 394303"/>
                  <a:gd name="connsiteX6" fmla="*/ 201349 w 945400"/>
                  <a:gd name="connsiteY6" fmla="*/ 380446 h 394303"/>
                  <a:gd name="connsiteX7" fmla="*/ 111296 w 945400"/>
                  <a:gd name="connsiteY7" fmla="*/ 35699 h 394303"/>
                  <a:gd name="connsiteX0" fmla="*/ 111296 w 945400"/>
                  <a:gd name="connsiteY0" fmla="*/ 35699 h 394303"/>
                  <a:gd name="connsiteX1" fmla="*/ 232213 w 945400"/>
                  <a:gd name="connsiteY1" fmla="*/ 328847 h 394303"/>
                  <a:gd name="connsiteX2" fmla="*/ 717122 w 945400"/>
                  <a:gd name="connsiteY2" fmla="*/ 30975 h 394303"/>
                  <a:gd name="connsiteX3" fmla="*/ 638442 w 945400"/>
                  <a:gd name="connsiteY3" fmla="*/ 354352 h 394303"/>
                  <a:gd name="connsiteX4" fmla="*/ 770061 w 945400"/>
                  <a:gd name="connsiteY4" fmla="*/ 394303 h 394303"/>
                  <a:gd name="connsiteX5" fmla="*/ 675557 w 945400"/>
                  <a:gd name="connsiteY5" fmla="*/ 3263 h 394303"/>
                  <a:gd name="connsiteX6" fmla="*/ 201349 w 945400"/>
                  <a:gd name="connsiteY6" fmla="*/ 380446 h 394303"/>
                  <a:gd name="connsiteX7" fmla="*/ 111296 w 945400"/>
                  <a:gd name="connsiteY7" fmla="*/ 35699 h 394303"/>
                  <a:gd name="connsiteX0" fmla="*/ 111296 w 945400"/>
                  <a:gd name="connsiteY0" fmla="*/ 35699 h 394303"/>
                  <a:gd name="connsiteX1" fmla="*/ 232213 w 945400"/>
                  <a:gd name="connsiteY1" fmla="*/ 328847 h 394303"/>
                  <a:gd name="connsiteX2" fmla="*/ 717122 w 945400"/>
                  <a:gd name="connsiteY2" fmla="*/ 30975 h 394303"/>
                  <a:gd name="connsiteX3" fmla="*/ 638442 w 945400"/>
                  <a:gd name="connsiteY3" fmla="*/ 354352 h 394303"/>
                  <a:gd name="connsiteX4" fmla="*/ 770061 w 945400"/>
                  <a:gd name="connsiteY4" fmla="*/ 394303 h 394303"/>
                  <a:gd name="connsiteX5" fmla="*/ 675557 w 945400"/>
                  <a:gd name="connsiteY5" fmla="*/ 3263 h 394303"/>
                  <a:gd name="connsiteX6" fmla="*/ 201349 w 945400"/>
                  <a:gd name="connsiteY6" fmla="*/ 380446 h 394303"/>
                  <a:gd name="connsiteX7" fmla="*/ 111296 w 945400"/>
                  <a:gd name="connsiteY7" fmla="*/ 35699 h 394303"/>
                  <a:gd name="connsiteX0" fmla="*/ 94898 w 929002"/>
                  <a:gd name="connsiteY0" fmla="*/ 35699 h 394303"/>
                  <a:gd name="connsiteX1" fmla="*/ 215815 w 929002"/>
                  <a:gd name="connsiteY1" fmla="*/ 328847 h 394303"/>
                  <a:gd name="connsiteX2" fmla="*/ 700724 w 929002"/>
                  <a:gd name="connsiteY2" fmla="*/ 30975 h 394303"/>
                  <a:gd name="connsiteX3" fmla="*/ 622044 w 929002"/>
                  <a:gd name="connsiteY3" fmla="*/ 354352 h 394303"/>
                  <a:gd name="connsiteX4" fmla="*/ 753663 w 929002"/>
                  <a:gd name="connsiteY4" fmla="*/ 394303 h 394303"/>
                  <a:gd name="connsiteX5" fmla="*/ 659159 w 929002"/>
                  <a:gd name="connsiteY5" fmla="*/ 3263 h 394303"/>
                  <a:gd name="connsiteX6" fmla="*/ 233442 w 929002"/>
                  <a:gd name="connsiteY6" fmla="*/ 380446 h 394303"/>
                  <a:gd name="connsiteX7" fmla="*/ 94898 w 929002"/>
                  <a:gd name="connsiteY7" fmla="*/ 35699 h 394303"/>
                  <a:gd name="connsiteX0" fmla="*/ 98467 w 932571"/>
                  <a:gd name="connsiteY0" fmla="*/ 35699 h 394303"/>
                  <a:gd name="connsiteX1" fmla="*/ 219384 w 932571"/>
                  <a:gd name="connsiteY1" fmla="*/ 328847 h 394303"/>
                  <a:gd name="connsiteX2" fmla="*/ 704293 w 932571"/>
                  <a:gd name="connsiteY2" fmla="*/ 30975 h 394303"/>
                  <a:gd name="connsiteX3" fmla="*/ 625613 w 932571"/>
                  <a:gd name="connsiteY3" fmla="*/ 354352 h 394303"/>
                  <a:gd name="connsiteX4" fmla="*/ 757232 w 932571"/>
                  <a:gd name="connsiteY4" fmla="*/ 394303 h 394303"/>
                  <a:gd name="connsiteX5" fmla="*/ 662728 w 932571"/>
                  <a:gd name="connsiteY5" fmla="*/ 3263 h 394303"/>
                  <a:gd name="connsiteX6" fmla="*/ 237011 w 932571"/>
                  <a:gd name="connsiteY6" fmla="*/ 380446 h 394303"/>
                  <a:gd name="connsiteX7" fmla="*/ 98467 w 932571"/>
                  <a:gd name="connsiteY7" fmla="*/ 35699 h 394303"/>
                  <a:gd name="connsiteX0" fmla="*/ 105342 w 939446"/>
                  <a:gd name="connsiteY0" fmla="*/ 35699 h 394303"/>
                  <a:gd name="connsiteX1" fmla="*/ 226259 w 939446"/>
                  <a:gd name="connsiteY1" fmla="*/ 328847 h 394303"/>
                  <a:gd name="connsiteX2" fmla="*/ 711168 w 939446"/>
                  <a:gd name="connsiteY2" fmla="*/ 30975 h 394303"/>
                  <a:gd name="connsiteX3" fmla="*/ 632488 w 939446"/>
                  <a:gd name="connsiteY3" fmla="*/ 354352 h 394303"/>
                  <a:gd name="connsiteX4" fmla="*/ 764107 w 939446"/>
                  <a:gd name="connsiteY4" fmla="*/ 394303 h 394303"/>
                  <a:gd name="connsiteX5" fmla="*/ 669603 w 939446"/>
                  <a:gd name="connsiteY5" fmla="*/ 3263 h 394303"/>
                  <a:gd name="connsiteX6" fmla="*/ 223105 w 939446"/>
                  <a:gd name="connsiteY6" fmla="*/ 352737 h 394303"/>
                  <a:gd name="connsiteX7" fmla="*/ 105342 w 939446"/>
                  <a:gd name="connsiteY7" fmla="*/ 35699 h 394303"/>
                  <a:gd name="connsiteX0" fmla="*/ 105342 w 939446"/>
                  <a:gd name="connsiteY0" fmla="*/ 35699 h 403258"/>
                  <a:gd name="connsiteX1" fmla="*/ 198550 w 939446"/>
                  <a:gd name="connsiteY1" fmla="*/ 363484 h 403258"/>
                  <a:gd name="connsiteX2" fmla="*/ 711168 w 939446"/>
                  <a:gd name="connsiteY2" fmla="*/ 30975 h 403258"/>
                  <a:gd name="connsiteX3" fmla="*/ 632488 w 939446"/>
                  <a:gd name="connsiteY3" fmla="*/ 354352 h 403258"/>
                  <a:gd name="connsiteX4" fmla="*/ 764107 w 939446"/>
                  <a:gd name="connsiteY4" fmla="*/ 394303 h 403258"/>
                  <a:gd name="connsiteX5" fmla="*/ 669603 w 939446"/>
                  <a:gd name="connsiteY5" fmla="*/ 3263 h 403258"/>
                  <a:gd name="connsiteX6" fmla="*/ 223105 w 939446"/>
                  <a:gd name="connsiteY6" fmla="*/ 352737 h 403258"/>
                  <a:gd name="connsiteX7" fmla="*/ 105342 w 939446"/>
                  <a:gd name="connsiteY7" fmla="*/ 35699 h 403258"/>
                  <a:gd name="connsiteX0" fmla="*/ 105342 w 939446"/>
                  <a:gd name="connsiteY0" fmla="*/ 35699 h 394303"/>
                  <a:gd name="connsiteX1" fmla="*/ 198550 w 939446"/>
                  <a:gd name="connsiteY1" fmla="*/ 363484 h 394303"/>
                  <a:gd name="connsiteX2" fmla="*/ 711168 w 939446"/>
                  <a:gd name="connsiteY2" fmla="*/ 30975 h 394303"/>
                  <a:gd name="connsiteX3" fmla="*/ 632488 w 939446"/>
                  <a:gd name="connsiteY3" fmla="*/ 354352 h 394303"/>
                  <a:gd name="connsiteX4" fmla="*/ 764107 w 939446"/>
                  <a:gd name="connsiteY4" fmla="*/ 394303 h 394303"/>
                  <a:gd name="connsiteX5" fmla="*/ 669603 w 939446"/>
                  <a:gd name="connsiteY5" fmla="*/ 3263 h 394303"/>
                  <a:gd name="connsiteX6" fmla="*/ 223105 w 939446"/>
                  <a:gd name="connsiteY6" fmla="*/ 352737 h 394303"/>
                  <a:gd name="connsiteX7" fmla="*/ 105342 w 939446"/>
                  <a:gd name="connsiteY7" fmla="*/ 35699 h 394303"/>
                  <a:gd name="connsiteX0" fmla="*/ 105342 w 939446"/>
                  <a:gd name="connsiteY0" fmla="*/ 35699 h 394303"/>
                  <a:gd name="connsiteX1" fmla="*/ 198550 w 939446"/>
                  <a:gd name="connsiteY1" fmla="*/ 363484 h 394303"/>
                  <a:gd name="connsiteX2" fmla="*/ 711168 w 939446"/>
                  <a:gd name="connsiteY2" fmla="*/ 30975 h 394303"/>
                  <a:gd name="connsiteX3" fmla="*/ 632488 w 939446"/>
                  <a:gd name="connsiteY3" fmla="*/ 354352 h 394303"/>
                  <a:gd name="connsiteX4" fmla="*/ 764107 w 939446"/>
                  <a:gd name="connsiteY4" fmla="*/ 394303 h 394303"/>
                  <a:gd name="connsiteX5" fmla="*/ 669603 w 939446"/>
                  <a:gd name="connsiteY5" fmla="*/ 3263 h 394303"/>
                  <a:gd name="connsiteX6" fmla="*/ 223105 w 939446"/>
                  <a:gd name="connsiteY6" fmla="*/ 352737 h 394303"/>
                  <a:gd name="connsiteX7" fmla="*/ 105342 w 939446"/>
                  <a:gd name="connsiteY7" fmla="*/ 35699 h 394303"/>
                  <a:gd name="connsiteX0" fmla="*/ 105342 w 939446"/>
                  <a:gd name="connsiteY0" fmla="*/ 35699 h 394303"/>
                  <a:gd name="connsiteX1" fmla="*/ 170841 w 939446"/>
                  <a:gd name="connsiteY1" fmla="*/ 37902 h 394303"/>
                  <a:gd name="connsiteX2" fmla="*/ 198550 w 939446"/>
                  <a:gd name="connsiteY2" fmla="*/ 363484 h 394303"/>
                  <a:gd name="connsiteX3" fmla="*/ 711168 w 939446"/>
                  <a:gd name="connsiteY3" fmla="*/ 30975 h 394303"/>
                  <a:gd name="connsiteX4" fmla="*/ 632488 w 939446"/>
                  <a:gd name="connsiteY4" fmla="*/ 354352 h 394303"/>
                  <a:gd name="connsiteX5" fmla="*/ 764107 w 939446"/>
                  <a:gd name="connsiteY5" fmla="*/ 394303 h 394303"/>
                  <a:gd name="connsiteX6" fmla="*/ 669603 w 939446"/>
                  <a:gd name="connsiteY6" fmla="*/ 3263 h 394303"/>
                  <a:gd name="connsiteX7" fmla="*/ 223105 w 939446"/>
                  <a:gd name="connsiteY7" fmla="*/ 352737 h 394303"/>
                  <a:gd name="connsiteX8" fmla="*/ 105342 w 939446"/>
                  <a:gd name="connsiteY8" fmla="*/ 35699 h 394303"/>
                  <a:gd name="connsiteX0" fmla="*/ 105342 w 939446"/>
                  <a:gd name="connsiteY0" fmla="*/ 35699 h 394303"/>
                  <a:gd name="connsiteX1" fmla="*/ 170841 w 939446"/>
                  <a:gd name="connsiteY1" fmla="*/ 37902 h 394303"/>
                  <a:gd name="connsiteX2" fmla="*/ 198550 w 939446"/>
                  <a:gd name="connsiteY2" fmla="*/ 363484 h 394303"/>
                  <a:gd name="connsiteX3" fmla="*/ 711168 w 939446"/>
                  <a:gd name="connsiteY3" fmla="*/ 30975 h 394303"/>
                  <a:gd name="connsiteX4" fmla="*/ 632488 w 939446"/>
                  <a:gd name="connsiteY4" fmla="*/ 354352 h 394303"/>
                  <a:gd name="connsiteX5" fmla="*/ 764107 w 939446"/>
                  <a:gd name="connsiteY5" fmla="*/ 394303 h 394303"/>
                  <a:gd name="connsiteX6" fmla="*/ 669603 w 939446"/>
                  <a:gd name="connsiteY6" fmla="*/ 3263 h 394303"/>
                  <a:gd name="connsiteX7" fmla="*/ 223105 w 939446"/>
                  <a:gd name="connsiteY7" fmla="*/ 352737 h 394303"/>
                  <a:gd name="connsiteX8" fmla="*/ 105342 w 939446"/>
                  <a:gd name="connsiteY8" fmla="*/ 35699 h 394303"/>
                  <a:gd name="connsiteX0" fmla="*/ 105342 w 939446"/>
                  <a:gd name="connsiteY0" fmla="*/ 35699 h 394303"/>
                  <a:gd name="connsiteX1" fmla="*/ 170841 w 939446"/>
                  <a:gd name="connsiteY1" fmla="*/ 37902 h 394303"/>
                  <a:gd name="connsiteX2" fmla="*/ 198550 w 939446"/>
                  <a:gd name="connsiteY2" fmla="*/ 363484 h 394303"/>
                  <a:gd name="connsiteX3" fmla="*/ 711168 w 939446"/>
                  <a:gd name="connsiteY3" fmla="*/ 30975 h 394303"/>
                  <a:gd name="connsiteX4" fmla="*/ 632488 w 939446"/>
                  <a:gd name="connsiteY4" fmla="*/ 354352 h 394303"/>
                  <a:gd name="connsiteX5" fmla="*/ 764107 w 939446"/>
                  <a:gd name="connsiteY5" fmla="*/ 394303 h 394303"/>
                  <a:gd name="connsiteX6" fmla="*/ 669603 w 939446"/>
                  <a:gd name="connsiteY6" fmla="*/ 3263 h 394303"/>
                  <a:gd name="connsiteX7" fmla="*/ 223105 w 939446"/>
                  <a:gd name="connsiteY7" fmla="*/ 352737 h 394303"/>
                  <a:gd name="connsiteX8" fmla="*/ 105342 w 939446"/>
                  <a:gd name="connsiteY8" fmla="*/ 35699 h 394303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198550 w 930539"/>
                  <a:gd name="connsiteY2" fmla="*/ 363341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52594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18314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52594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18314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181232 w 930539"/>
                  <a:gd name="connsiteY2" fmla="*/ 352951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70269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70269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70269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70269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11595 w 936792"/>
                  <a:gd name="connsiteY0" fmla="*/ 35556 h 408015"/>
                  <a:gd name="connsiteX1" fmla="*/ 177094 w 936792"/>
                  <a:gd name="connsiteY1" fmla="*/ 37759 h 408015"/>
                  <a:gd name="connsiteX2" fmla="*/ 235976 w 936792"/>
                  <a:gd name="connsiteY2" fmla="*/ 370269 h 408015"/>
                  <a:gd name="connsiteX3" fmla="*/ 717421 w 936792"/>
                  <a:gd name="connsiteY3" fmla="*/ 30832 h 408015"/>
                  <a:gd name="connsiteX4" fmla="*/ 638741 w 936792"/>
                  <a:gd name="connsiteY4" fmla="*/ 354209 h 408015"/>
                  <a:gd name="connsiteX5" fmla="*/ 756506 w 936792"/>
                  <a:gd name="connsiteY5" fmla="*/ 408015 h 408015"/>
                  <a:gd name="connsiteX6" fmla="*/ 675856 w 936792"/>
                  <a:gd name="connsiteY6" fmla="*/ 3120 h 408015"/>
                  <a:gd name="connsiteX7" fmla="*/ 212040 w 936792"/>
                  <a:gd name="connsiteY7" fmla="*/ 373375 h 408015"/>
                  <a:gd name="connsiteX8" fmla="*/ 111595 w 936792"/>
                  <a:gd name="connsiteY8" fmla="*/ 35556 h 408015"/>
                  <a:gd name="connsiteX0" fmla="*/ 104452 w 929649"/>
                  <a:gd name="connsiteY0" fmla="*/ 35556 h 408015"/>
                  <a:gd name="connsiteX1" fmla="*/ 169951 w 929649"/>
                  <a:gd name="connsiteY1" fmla="*/ 37759 h 408015"/>
                  <a:gd name="connsiteX2" fmla="*/ 228833 w 929649"/>
                  <a:gd name="connsiteY2" fmla="*/ 370269 h 408015"/>
                  <a:gd name="connsiteX3" fmla="*/ 710278 w 929649"/>
                  <a:gd name="connsiteY3" fmla="*/ 30832 h 408015"/>
                  <a:gd name="connsiteX4" fmla="*/ 631598 w 929649"/>
                  <a:gd name="connsiteY4" fmla="*/ 354209 h 408015"/>
                  <a:gd name="connsiteX5" fmla="*/ 749363 w 929649"/>
                  <a:gd name="connsiteY5" fmla="*/ 408015 h 408015"/>
                  <a:gd name="connsiteX6" fmla="*/ 668713 w 929649"/>
                  <a:gd name="connsiteY6" fmla="*/ 3120 h 408015"/>
                  <a:gd name="connsiteX7" fmla="*/ 204897 w 929649"/>
                  <a:gd name="connsiteY7" fmla="*/ 373375 h 408015"/>
                  <a:gd name="connsiteX8" fmla="*/ 104452 w 929649"/>
                  <a:gd name="connsiteY8" fmla="*/ 35556 h 408015"/>
                  <a:gd name="connsiteX0" fmla="*/ 110549 w 935746"/>
                  <a:gd name="connsiteY0" fmla="*/ 35556 h 408015"/>
                  <a:gd name="connsiteX1" fmla="*/ 176048 w 935746"/>
                  <a:gd name="connsiteY1" fmla="*/ 37759 h 408015"/>
                  <a:gd name="connsiteX2" fmla="*/ 234930 w 935746"/>
                  <a:gd name="connsiteY2" fmla="*/ 370269 h 408015"/>
                  <a:gd name="connsiteX3" fmla="*/ 716375 w 935746"/>
                  <a:gd name="connsiteY3" fmla="*/ 3083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76048 w 935746"/>
                  <a:gd name="connsiteY1" fmla="*/ 37759 h 408015"/>
                  <a:gd name="connsiteX2" fmla="*/ 234930 w 935746"/>
                  <a:gd name="connsiteY2" fmla="*/ 370269 h 408015"/>
                  <a:gd name="connsiteX3" fmla="*/ 716375 w 935746"/>
                  <a:gd name="connsiteY3" fmla="*/ 3083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76048 w 935746"/>
                  <a:gd name="connsiteY1" fmla="*/ 37759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31020 w 935746"/>
                  <a:gd name="connsiteY1" fmla="*/ 79322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72992 w 912044"/>
                  <a:gd name="connsiteY0" fmla="*/ 35556 h 408015"/>
                  <a:gd name="connsiteX1" fmla="*/ 107318 w 912044"/>
                  <a:gd name="connsiteY1" fmla="*/ 79322 h 408015"/>
                  <a:gd name="connsiteX2" fmla="*/ 211228 w 912044"/>
                  <a:gd name="connsiteY2" fmla="*/ 370269 h 408015"/>
                  <a:gd name="connsiteX3" fmla="*/ 696137 w 912044"/>
                  <a:gd name="connsiteY3" fmla="*/ 3122 h 408015"/>
                  <a:gd name="connsiteX4" fmla="*/ 613993 w 912044"/>
                  <a:gd name="connsiteY4" fmla="*/ 354209 h 408015"/>
                  <a:gd name="connsiteX5" fmla="*/ 731758 w 912044"/>
                  <a:gd name="connsiteY5" fmla="*/ 408015 h 408015"/>
                  <a:gd name="connsiteX6" fmla="*/ 651108 w 912044"/>
                  <a:gd name="connsiteY6" fmla="*/ 3120 h 408015"/>
                  <a:gd name="connsiteX7" fmla="*/ 187292 w 912044"/>
                  <a:gd name="connsiteY7" fmla="*/ 373375 h 408015"/>
                  <a:gd name="connsiteX8" fmla="*/ 72992 w 912044"/>
                  <a:gd name="connsiteY8" fmla="*/ 35556 h 408015"/>
                  <a:gd name="connsiteX0" fmla="*/ 95861 w 934913"/>
                  <a:gd name="connsiteY0" fmla="*/ 35556 h 408015"/>
                  <a:gd name="connsiteX1" fmla="*/ 130187 w 934913"/>
                  <a:gd name="connsiteY1" fmla="*/ 79322 h 408015"/>
                  <a:gd name="connsiteX2" fmla="*/ 234097 w 934913"/>
                  <a:gd name="connsiteY2" fmla="*/ 370269 h 408015"/>
                  <a:gd name="connsiteX3" fmla="*/ 719006 w 934913"/>
                  <a:gd name="connsiteY3" fmla="*/ 3122 h 408015"/>
                  <a:gd name="connsiteX4" fmla="*/ 636862 w 934913"/>
                  <a:gd name="connsiteY4" fmla="*/ 354209 h 408015"/>
                  <a:gd name="connsiteX5" fmla="*/ 754627 w 934913"/>
                  <a:gd name="connsiteY5" fmla="*/ 408015 h 408015"/>
                  <a:gd name="connsiteX6" fmla="*/ 673977 w 934913"/>
                  <a:gd name="connsiteY6" fmla="*/ 3120 h 408015"/>
                  <a:gd name="connsiteX7" fmla="*/ 210161 w 934913"/>
                  <a:gd name="connsiteY7" fmla="*/ 373375 h 408015"/>
                  <a:gd name="connsiteX8" fmla="*/ 95861 w 934913"/>
                  <a:gd name="connsiteY8" fmla="*/ 35556 h 408015"/>
                  <a:gd name="connsiteX0" fmla="*/ 128786 w 967838"/>
                  <a:gd name="connsiteY0" fmla="*/ 35556 h 408015"/>
                  <a:gd name="connsiteX1" fmla="*/ 163112 w 967838"/>
                  <a:gd name="connsiteY1" fmla="*/ 79322 h 408015"/>
                  <a:gd name="connsiteX2" fmla="*/ 267022 w 967838"/>
                  <a:gd name="connsiteY2" fmla="*/ 370269 h 408015"/>
                  <a:gd name="connsiteX3" fmla="*/ 751931 w 967838"/>
                  <a:gd name="connsiteY3" fmla="*/ 3122 h 408015"/>
                  <a:gd name="connsiteX4" fmla="*/ 669787 w 967838"/>
                  <a:gd name="connsiteY4" fmla="*/ 354209 h 408015"/>
                  <a:gd name="connsiteX5" fmla="*/ 787552 w 967838"/>
                  <a:gd name="connsiteY5" fmla="*/ 408015 h 408015"/>
                  <a:gd name="connsiteX6" fmla="*/ 706902 w 967838"/>
                  <a:gd name="connsiteY6" fmla="*/ 3120 h 408015"/>
                  <a:gd name="connsiteX7" fmla="*/ 243086 w 967838"/>
                  <a:gd name="connsiteY7" fmla="*/ 373375 h 408015"/>
                  <a:gd name="connsiteX8" fmla="*/ 128786 w 967838"/>
                  <a:gd name="connsiteY8" fmla="*/ 35556 h 408015"/>
                  <a:gd name="connsiteX0" fmla="*/ 100245 w 939297"/>
                  <a:gd name="connsiteY0" fmla="*/ 35556 h 408015"/>
                  <a:gd name="connsiteX1" fmla="*/ 134571 w 939297"/>
                  <a:gd name="connsiteY1" fmla="*/ 79322 h 408015"/>
                  <a:gd name="connsiteX2" fmla="*/ 238481 w 939297"/>
                  <a:gd name="connsiteY2" fmla="*/ 370269 h 408015"/>
                  <a:gd name="connsiteX3" fmla="*/ 723390 w 939297"/>
                  <a:gd name="connsiteY3" fmla="*/ 3122 h 408015"/>
                  <a:gd name="connsiteX4" fmla="*/ 641246 w 939297"/>
                  <a:gd name="connsiteY4" fmla="*/ 354209 h 408015"/>
                  <a:gd name="connsiteX5" fmla="*/ 759011 w 939297"/>
                  <a:gd name="connsiteY5" fmla="*/ 408015 h 408015"/>
                  <a:gd name="connsiteX6" fmla="*/ 678361 w 939297"/>
                  <a:gd name="connsiteY6" fmla="*/ 3120 h 408015"/>
                  <a:gd name="connsiteX7" fmla="*/ 214545 w 939297"/>
                  <a:gd name="connsiteY7" fmla="*/ 373375 h 408015"/>
                  <a:gd name="connsiteX8" fmla="*/ 100245 w 939297"/>
                  <a:gd name="connsiteY8" fmla="*/ 35556 h 408015"/>
                  <a:gd name="connsiteX0" fmla="*/ 100245 w 939297"/>
                  <a:gd name="connsiteY0" fmla="*/ 35556 h 408015"/>
                  <a:gd name="connsiteX1" fmla="*/ 106862 w 939297"/>
                  <a:gd name="connsiteY1" fmla="*/ 51613 h 408015"/>
                  <a:gd name="connsiteX2" fmla="*/ 238481 w 939297"/>
                  <a:gd name="connsiteY2" fmla="*/ 370269 h 408015"/>
                  <a:gd name="connsiteX3" fmla="*/ 723390 w 939297"/>
                  <a:gd name="connsiteY3" fmla="*/ 3122 h 408015"/>
                  <a:gd name="connsiteX4" fmla="*/ 641246 w 939297"/>
                  <a:gd name="connsiteY4" fmla="*/ 354209 h 408015"/>
                  <a:gd name="connsiteX5" fmla="*/ 759011 w 939297"/>
                  <a:gd name="connsiteY5" fmla="*/ 408015 h 408015"/>
                  <a:gd name="connsiteX6" fmla="*/ 678361 w 939297"/>
                  <a:gd name="connsiteY6" fmla="*/ 3120 h 408015"/>
                  <a:gd name="connsiteX7" fmla="*/ 214545 w 939297"/>
                  <a:gd name="connsiteY7" fmla="*/ 373375 h 408015"/>
                  <a:gd name="connsiteX8" fmla="*/ 100245 w 939297"/>
                  <a:gd name="connsiteY8" fmla="*/ 35556 h 408015"/>
                  <a:gd name="connsiteX0" fmla="*/ 100245 w 939297"/>
                  <a:gd name="connsiteY0" fmla="*/ 35556 h 408015"/>
                  <a:gd name="connsiteX1" fmla="*/ 106862 w 939297"/>
                  <a:gd name="connsiteY1" fmla="*/ 51613 h 408015"/>
                  <a:gd name="connsiteX2" fmla="*/ 238481 w 939297"/>
                  <a:gd name="connsiteY2" fmla="*/ 370269 h 408015"/>
                  <a:gd name="connsiteX3" fmla="*/ 723390 w 939297"/>
                  <a:gd name="connsiteY3" fmla="*/ 3122 h 408015"/>
                  <a:gd name="connsiteX4" fmla="*/ 641246 w 939297"/>
                  <a:gd name="connsiteY4" fmla="*/ 354209 h 408015"/>
                  <a:gd name="connsiteX5" fmla="*/ 759011 w 939297"/>
                  <a:gd name="connsiteY5" fmla="*/ 408015 h 408015"/>
                  <a:gd name="connsiteX6" fmla="*/ 678361 w 939297"/>
                  <a:gd name="connsiteY6" fmla="*/ 3120 h 408015"/>
                  <a:gd name="connsiteX7" fmla="*/ 214545 w 939297"/>
                  <a:gd name="connsiteY7" fmla="*/ 373375 h 408015"/>
                  <a:gd name="connsiteX8" fmla="*/ 100245 w 939297"/>
                  <a:gd name="connsiteY8" fmla="*/ 35556 h 408015"/>
                  <a:gd name="connsiteX0" fmla="*/ 100245 w 939297"/>
                  <a:gd name="connsiteY0" fmla="*/ 35556 h 408015"/>
                  <a:gd name="connsiteX1" fmla="*/ 106862 w 939297"/>
                  <a:gd name="connsiteY1" fmla="*/ 51613 h 408015"/>
                  <a:gd name="connsiteX2" fmla="*/ 238481 w 939297"/>
                  <a:gd name="connsiteY2" fmla="*/ 370269 h 408015"/>
                  <a:gd name="connsiteX3" fmla="*/ 723390 w 939297"/>
                  <a:gd name="connsiteY3" fmla="*/ 3122 h 408015"/>
                  <a:gd name="connsiteX4" fmla="*/ 641246 w 939297"/>
                  <a:gd name="connsiteY4" fmla="*/ 354209 h 408015"/>
                  <a:gd name="connsiteX5" fmla="*/ 759011 w 939297"/>
                  <a:gd name="connsiteY5" fmla="*/ 408015 h 408015"/>
                  <a:gd name="connsiteX6" fmla="*/ 678361 w 939297"/>
                  <a:gd name="connsiteY6" fmla="*/ 3120 h 408015"/>
                  <a:gd name="connsiteX7" fmla="*/ 214545 w 939297"/>
                  <a:gd name="connsiteY7" fmla="*/ 373375 h 408015"/>
                  <a:gd name="connsiteX8" fmla="*/ 100245 w 939297"/>
                  <a:gd name="connsiteY8" fmla="*/ 35556 h 40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9297" h="408015">
                    <a:moveTo>
                      <a:pt x="100245" y="35556"/>
                    </a:moveTo>
                    <a:cubicBezTo>
                      <a:pt x="114625" y="43120"/>
                      <a:pt x="70545" y="31618"/>
                      <a:pt x="106862" y="51613"/>
                    </a:cubicBezTo>
                    <a:cubicBezTo>
                      <a:pt x="-33466" y="158199"/>
                      <a:pt x="88391" y="327552"/>
                      <a:pt x="238481" y="370269"/>
                    </a:cubicBezTo>
                    <a:cubicBezTo>
                      <a:pt x="557663" y="393728"/>
                      <a:pt x="507902" y="68144"/>
                      <a:pt x="723390" y="3122"/>
                    </a:cubicBezTo>
                    <a:cubicBezTo>
                      <a:pt x="925763" y="76277"/>
                      <a:pt x="764454" y="315691"/>
                      <a:pt x="641246" y="354209"/>
                    </a:cubicBezTo>
                    <a:lnTo>
                      <a:pt x="759011" y="408015"/>
                    </a:lnTo>
                    <a:cubicBezTo>
                      <a:pt x="1071565" y="249959"/>
                      <a:pt x="933843" y="-32788"/>
                      <a:pt x="678361" y="3120"/>
                    </a:cubicBezTo>
                    <a:cubicBezTo>
                      <a:pt x="352883" y="45721"/>
                      <a:pt x="452907" y="357578"/>
                      <a:pt x="214545" y="373375"/>
                    </a:cubicBezTo>
                    <a:cubicBezTo>
                      <a:pt x="-23817" y="389172"/>
                      <a:pt x="-66009" y="91589"/>
                      <a:pt x="100245" y="3555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0C0"/>
                  </a:gs>
                  <a:gs pos="9000">
                    <a:srgbClr val="29C7FF"/>
                  </a:gs>
                  <a:gs pos="51000">
                    <a:srgbClr val="33CAFF"/>
                  </a:gs>
                  <a:gs pos="32000">
                    <a:srgbClr val="0070C0"/>
                  </a:gs>
                  <a:gs pos="97000">
                    <a:srgbClr val="005EA4"/>
                  </a:gs>
                  <a:gs pos="89000">
                    <a:srgbClr val="0070C0"/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1C2638">
                    <a:lumMod val="75000"/>
                    <a:lumOff val="25000"/>
                    <a:alpha val="77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70" name="Ovaal 169"/>
              <p:cNvSpPr/>
              <p:nvPr userDrawn="1"/>
            </p:nvSpPr>
            <p:spPr>
              <a:xfrm flipV="1">
                <a:off x="11012327" y="2951356"/>
                <a:ext cx="45720" cy="45720"/>
              </a:xfrm>
              <a:prstGeom prst="ellipse">
                <a:avLst/>
              </a:prstGeom>
              <a:solidFill>
                <a:srgbClr val="1D1D1B">
                  <a:lumMod val="50000"/>
                  <a:lumOff val="50000"/>
                  <a:alpha val="99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bijsnijden"/>
            <p:cNvGrpSpPr/>
            <p:nvPr/>
          </p:nvGrpSpPr>
          <p:grpSpPr>
            <a:xfrm>
              <a:off x="12371983" y="5786672"/>
              <a:ext cx="779464" cy="828260"/>
              <a:chOff x="13143038" y="5655940"/>
              <a:chExt cx="779464" cy="828260"/>
            </a:xfrm>
          </p:grpSpPr>
          <p:grpSp>
            <p:nvGrpSpPr>
              <p:cNvPr id="159" name="Groep 158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62" name="Rechthoek 161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163" name="Afbeelding 162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64" name="L-vorm 163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5" name="L-vorm 164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60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 err="1" smtClean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Bijsnijden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61" name="Rechthoekige driehoek 160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 smtClean="0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154" name="Groep 153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155" name="Afgeronde rechthoek 154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 err="1" smtClean="0"/>
                  <a:t>Invoegen</a:t>
                </a:r>
                <a:endParaRPr lang="en-GB" dirty="0"/>
              </a:p>
            </p:txBody>
          </p:sp>
          <p:cxnSp>
            <p:nvCxnSpPr>
              <p:cNvPr id="157" name="Rechte verbindingslijn 156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Gelijkbenige driehoek 157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7" name="Tekstvak 176"/>
          <p:cNvSpPr txBox="1"/>
          <p:nvPr userDrawn="1"/>
        </p:nvSpPr>
        <p:spPr>
          <a:xfrm>
            <a:off x="7395319" y="-383269"/>
            <a:ext cx="480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8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TEKST &amp; VISUAL SLIDE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81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4641" y="368160"/>
            <a:ext cx="11040598" cy="948605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en-GB" dirty="0"/>
          </a:p>
        </p:txBody>
      </p:sp>
      <p:sp>
        <p:nvSpPr>
          <p:cNvPr id="4" name="Tijdelijke aanduiding voor media 3"/>
          <p:cNvSpPr>
            <a:spLocks noGrp="1"/>
          </p:cNvSpPr>
          <p:nvPr>
            <p:ph type="media" sz="quarter" idx="13" hasCustomPrompt="1"/>
          </p:nvPr>
        </p:nvSpPr>
        <p:spPr>
          <a:xfrm>
            <a:off x="653111" y="1316766"/>
            <a:ext cx="10892129" cy="441649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EEN VIDEO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IN TE VOEGEN</a:t>
            </a:r>
            <a:endParaRPr lang="en-GB" dirty="0"/>
          </a:p>
        </p:txBody>
      </p:sp>
      <p:grpSp>
        <p:nvGrpSpPr>
          <p:cNvPr id="82" name="Groep 81"/>
          <p:cNvGrpSpPr/>
          <p:nvPr userDrawn="1"/>
        </p:nvGrpSpPr>
        <p:grpSpPr>
          <a:xfrm>
            <a:off x="12309443" y="-100346"/>
            <a:ext cx="2773430" cy="6957092"/>
            <a:chOff x="12309443" y="-100346"/>
            <a:chExt cx="2773430" cy="6957092"/>
          </a:xfrm>
        </p:grpSpPr>
        <p:sp>
          <p:nvSpPr>
            <p:cNvPr id="83" name="Rechthoek 82"/>
            <p:cNvSpPr/>
            <p:nvPr userDrawn="1"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VIdeo</a:t>
              </a:r>
              <a:r>
                <a:rPr kumimoji="0" lang="nl-NL" sz="1600" b="1" i="0" u="none" strike="noStrike" kern="0" cap="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INVOEGEN</a:t>
              </a:r>
            </a:p>
          </p:txBody>
        </p:sp>
        <p:sp>
          <p:nvSpPr>
            <p:cNvPr id="84" name="Tekstvak 33"/>
            <p:cNvSpPr txBox="1"/>
            <p:nvPr userDrawn="1"/>
          </p:nvSpPr>
          <p:spPr>
            <a:xfrm>
              <a:off x="12496328" y="888538"/>
              <a:ext cx="255695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Klik op het icoon om een video</a:t>
              </a:r>
              <a:b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 te voegen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5" name="Tekstvak 33"/>
            <p:cNvSpPr txBox="1"/>
            <p:nvPr userDrawn="1"/>
          </p:nvSpPr>
          <p:spPr>
            <a:xfrm>
              <a:off x="12496666" y="2792939"/>
              <a:ext cx="2556613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de video die u wilt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invoegen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en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op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Invoegen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’</a:t>
              </a:r>
              <a:endPara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6" name="Ovaal 85"/>
            <p:cNvSpPr/>
            <p:nvPr userDrawn="1"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87" name="Ovaal 86"/>
            <p:cNvSpPr/>
            <p:nvPr userDrawn="1"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88" name="Rechte verbindingslijn 87"/>
            <p:cNvCxnSpPr/>
            <p:nvPr userDrawn="1"/>
          </p:nvCxnSpPr>
          <p:spPr>
            <a:xfrm>
              <a:off x="12485780" y="288269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89" name="Rechte verbindingslijn 88"/>
            <p:cNvCxnSpPr/>
            <p:nvPr userDrawn="1"/>
          </p:nvCxnSpPr>
          <p:spPr>
            <a:xfrm>
              <a:off x="12485441" y="2167521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90" name="Rechte verbindingslijn 89"/>
            <p:cNvCxnSpPr/>
            <p:nvPr userDrawn="1"/>
          </p:nvCxnSpPr>
          <p:spPr>
            <a:xfrm>
              <a:off x="12485780" y="4022832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91" name="Tekstvak 33"/>
            <p:cNvSpPr txBox="1"/>
            <p:nvPr userDrawn="1"/>
          </p:nvSpPr>
          <p:spPr>
            <a:xfrm>
              <a:off x="12498296" y="4699049"/>
              <a:ext cx="2544098" cy="9524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Als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u de video wilt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schalen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b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of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verslepen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,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ga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naar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b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Hulpmiddelen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voor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200" b="1" kern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video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’ </a:t>
              </a:r>
              <a:b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en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op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Bijsnijden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’ </a:t>
              </a:r>
              <a:endPara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2" name="Ovaal 91"/>
            <p:cNvSpPr/>
            <p:nvPr userDrawn="1"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93" name="Rechte verbindingslijn 92"/>
            <p:cNvCxnSpPr/>
            <p:nvPr userDrawn="1"/>
          </p:nvCxnSpPr>
          <p:spPr>
            <a:xfrm>
              <a:off x="12485780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94" name="Video icoon"/>
            <p:cNvGrpSpPr/>
            <p:nvPr/>
          </p:nvGrpSpPr>
          <p:grpSpPr>
            <a:xfrm>
              <a:off x="12498674" y="1474362"/>
              <a:ext cx="510875" cy="521956"/>
              <a:chOff x="10510560" y="2589326"/>
              <a:chExt cx="939297" cy="959670"/>
            </a:xfrm>
          </p:grpSpPr>
          <p:sp>
            <p:nvSpPr>
              <p:cNvPr id="108" name="Ovaal 107"/>
              <p:cNvSpPr/>
              <p:nvPr userDrawn="1"/>
            </p:nvSpPr>
            <p:spPr>
              <a:xfrm>
                <a:off x="10565049" y="2589326"/>
                <a:ext cx="769780" cy="769780"/>
              </a:xfrm>
              <a:prstGeom prst="ellipse">
                <a:avLst/>
              </a:prstGeom>
              <a:gradFill flip="none" rotWithShape="1">
                <a:gsLst>
                  <a:gs pos="53000">
                    <a:srgbClr val="1D1D1B">
                      <a:lumMod val="25000"/>
                      <a:lumOff val="75000"/>
                    </a:srgbClr>
                  </a:gs>
                  <a:gs pos="100000">
                    <a:srgbClr val="1D1D1B">
                      <a:lumMod val="50000"/>
                      <a:lumOff val="50000"/>
                    </a:srgbClr>
                  </a:gs>
                </a:gsLst>
                <a:lin ang="8100000" scaled="1"/>
                <a:tileRect/>
              </a:gradFill>
              <a:ln w="19050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9" name="Ovaal 108"/>
              <p:cNvSpPr/>
              <p:nvPr userDrawn="1"/>
            </p:nvSpPr>
            <p:spPr>
              <a:xfrm>
                <a:off x="10646722" y="2589326"/>
                <a:ext cx="769780" cy="769780"/>
              </a:xfrm>
              <a:prstGeom prst="ellipse">
                <a:avLst/>
              </a:prstGeom>
              <a:gradFill>
                <a:gsLst>
                  <a:gs pos="0">
                    <a:srgbClr val="1D1D1B">
                      <a:lumMod val="10000"/>
                      <a:lumOff val="90000"/>
                    </a:srgbClr>
                  </a:gs>
                  <a:gs pos="100000">
                    <a:srgbClr val="1D1D1B">
                      <a:lumMod val="25000"/>
                      <a:lumOff val="75000"/>
                    </a:srgbClr>
                  </a:gs>
                </a:gsLst>
                <a:lin ang="8100000" scaled="1"/>
              </a:gradFill>
              <a:ln w="19050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grpSp>
            <p:nvGrpSpPr>
              <p:cNvPr id="110" name="Groep 109"/>
              <p:cNvGrpSpPr/>
              <p:nvPr userDrawn="1"/>
            </p:nvGrpSpPr>
            <p:grpSpPr>
              <a:xfrm>
                <a:off x="10704223" y="2644466"/>
                <a:ext cx="655000" cy="631020"/>
                <a:chOff x="10707687" y="2647930"/>
                <a:chExt cx="655000" cy="631020"/>
              </a:xfrm>
            </p:grpSpPr>
            <p:sp>
              <p:nvSpPr>
                <p:cNvPr id="113" name="Ovaal 112"/>
                <p:cNvSpPr/>
                <p:nvPr userDrawn="1"/>
              </p:nvSpPr>
              <p:spPr>
                <a:xfrm>
                  <a:off x="10923711" y="2647930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9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90000"/>
                        <a:lumOff val="1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Ovaal 113"/>
                <p:cNvSpPr/>
                <p:nvPr userDrawn="1"/>
              </p:nvSpPr>
              <p:spPr>
                <a:xfrm>
                  <a:off x="10707687" y="2800330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9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90000"/>
                        <a:lumOff val="1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Ovaal 114"/>
                <p:cNvSpPr/>
                <p:nvPr userDrawn="1"/>
              </p:nvSpPr>
              <p:spPr>
                <a:xfrm>
                  <a:off x="11146663" y="2800330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9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90000"/>
                        <a:lumOff val="1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Ovaal 115"/>
                <p:cNvSpPr/>
                <p:nvPr userDrawn="1"/>
              </p:nvSpPr>
              <p:spPr>
                <a:xfrm>
                  <a:off x="10793802" y="3062926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9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90000"/>
                        <a:lumOff val="1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Ovaal 116"/>
                <p:cNvSpPr/>
                <p:nvPr userDrawn="1"/>
              </p:nvSpPr>
              <p:spPr>
                <a:xfrm>
                  <a:off x="11067727" y="3062926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9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90000"/>
                        <a:lumOff val="1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Ovaal 117"/>
                <p:cNvSpPr/>
                <p:nvPr userDrawn="1"/>
              </p:nvSpPr>
              <p:spPr>
                <a:xfrm>
                  <a:off x="10953403" y="2892430"/>
                  <a:ext cx="170496" cy="170496"/>
                </a:xfrm>
                <a:prstGeom prst="ellipse">
                  <a:avLst/>
                </a:prstGeom>
                <a:gradFill>
                  <a:gsLst>
                    <a:gs pos="0">
                      <a:srgbClr val="1D1D1B">
                        <a:lumMod val="10000"/>
                        <a:lumOff val="90000"/>
                      </a:srgbClr>
                    </a:gs>
                    <a:gs pos="100000">
                      <a:srgbClr val="1D1D1B">
                        <a:lumMod val="25000"/>
                        <a:lumOff val="75000"/>
                      </a:srgbClr>
                    </a:gs>
                  </a:gsLst>
                  <a:path path="circle">
                    <a:fillToRect l="100000" t="100000"/>
                  </a:path>
                </a:gradFill>
                <a:ln w="25400" cap="flat" cmpd="sng" algn="ctr">
                  <a:solidFill>
                    <a:srgbClr val="FFFFFF">
                      <a:lumMod val="65000"/>
                      <a:alpha val="38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1" name="Rechthoek 10"/>
              <p:cNvSpPr/>
              <p:nvPr userDrawn="1"/>
            </p:nvSpPr>
            <p:spPr>
              <a:xfrm>
                <a:off x="10510560" y="3140981"/>
                <a:ext cx="939297" cy="408015"/>
              </a:xfrm>
              <a:custGeom>
                <a:avLst/>
                <a:gdLst>
                  <a:gd name="connsiteX0" fmla="*/ 0 w 1129820"/>
                  <a:gd name="connsiteY0" fmla="*/ 0 h 386313"/>
                  <a:gd name="connsiteX1" fmla="*/ 1129820 w 1129820"/>
                  <a:gd name="connsiteY1" fmla="*/ 0 h 386313"/>
                  <a:gd name="connsiteX2" fmla="*/ 1129820 w 1129820"/>
                  <a:gd name="connsiteY2" fmla="*/ 386313 h 386313"/>
                  <a:gd name="connsiteX3" fmla="*/ 0 w 1129820"/>
                  <a:gd name="connsiteY3" fmla="*/ 386313 h 386313"/>
                  <a:gd name="connsiteX4" fmla="*/ 0 w 1129820"/>
                  <a:gd name="connsiteY4" fmla="*/ 0 h 386313"/>
                  <a:gd name="connsiteX0" fmla="*/ 145473 w 1129820"/>
                  <a:gd name="connsiteY0" fmla="*/ 0 h 427876"/>
                  <a:gd name="connsiteX1" fmla="*/ 1129820 w 1129820"/>
                  <a:gd name="connsiteY1" fmla="*/ 41563 h 427876"/>
                  <a:gd name="connsiteX2" fmla="*/ 1129820 w 1129820"/>
                  <a:gd name="connsiteY2" fmla="*/ 427876 h 427876"/>
                  <a:gd name="connsiteX3" fmla="*/ 0 w 1129820"/>
                  <a:gd name="connsiteY3" fmla="*/ 427876 h 427876"/>
                  <a:gd name="connsiteX4" fmla="*/ 145473 w 1129820"/>
                  <a:gd name="connsiteY4" fmla="*/ 0 h 427876"/>
                  <a:gd name="connsiteX0" fmla="*/ 145473 w 1129820"/>
                  <a:gd name="connsiteY0" fmla="*/ 0 h 427876"/>
                  <a:gd name="connsiteX1" fmla="*/ 1129820 w 1129820"/>
                  <a:gd name="connsiteY1" fmla="*/ 41563 h 427876"/>
                  <a:gd name="connsiteX2" fmla="*/ 1129820 w 1129820"/>
                  <a:gd name="connsiteY2" fmla="*/ 427876 h 427876"/>
                  <a:gd name="connsiteX3" fmla="*/ 0 w 1129820"/>
                  <a:gd name="connsiteY3" fmla="*/ 427876 h 427876"/>
                  <a:gd name="connsiteX4" fmla="*/ 145473 w 1129820"/>
                  <a:gd name="connsiteY4" fmla="*/ 0 h 427876"/>
                  <a:gd name="connsiteX0" fmla="*/ 33864 w 1018211"/>
                  <a:gd name="connsiteY0" fmla="*/ 0 h 427876"/>
                  <a:gd name="connsiteX1" fmla="*/ 1018211 w 1018211"/>
                  <a:gd name="connsiteY1" fmla="*/ 41563 h 427876"/>
                  <a:gd name="connsiteX2" fmla="*/ 1018211 w 1018211"/>
                  <a:gd name="connsiteY2" fmla="*/ 427876 h 427876"/>
                  <a:gd name="connsiteX3" fmla="*/ 151628 w 1018211"/>
                  <a:gd name="connsiteY3" fmla="*/ 310112 h 427876"/>
                  <a:gd name="connsiteX4" fmla="*/ 33864 w 1018211"/>
                  <a:gd name="connsiteY4" fmla="*/ 0 h 427876"/>
                  <a:gd name="connsiteX0" fmla="*/ 100890 w 1085237"/>
                  <a:gd name="connsiteY0" fmla="*/ 0 h 427876"/>
                  <a:gd name="connsiteX1" fmla="*/ 1085237 w 1085237"/>
                  <a:gd name="connsiteY1" fmla="*/ 41563 h 427876"/>
                  <a:gd name="connsiteX2" fmla="*/ 1085237 w 1085237"/>
                  <a:gd name="connsiteY2" fmla="*/ 427876 h 427876"/>
                  <a:gd name="connsiteX3" fmla="*/ 218654 w 1085237"/>
                  <a:gd name="connsiteY3" fmla="*/ 310112 h 427876"/>
                  <a:gd name="connsiteX4" fmla="*/ 100890 w 1085237"/>
                  <a:gd name="connsiteY4" fmla="*/ 0 h 427876"/>
                  <a:gd name="connsiteX0" fmla="*/ 103919 w 1081338"/>
                  <a:gd name="connsiteY0" fmla="*/ 0 h 448658"/>
                  <a:gd name="connsiteX1" fmla="*/ 1081338 w 1081338"/>
                  <a:gd name="connsiteY1" fmla="*/ 62345 h 448658"/>
                  <a:gd name="connsiteX2" fmla="*/ 1081338 w 1081338"/>
                  <a:gd name="connsiteY2" fmla="*/ 448658 h 448658"/>
                  <a:gd name="connsiteX3" fmla="*/ 214755 w 1081338"/>
                  <a:gd name="connsiteY3" fmla="*/ 330894 h 448658"/>
                  <a:gd name="connsiteX4" fmla="*/ 103919 w 1081338"/>
                  <a:gd name="connsiteY4" fmla="*/ 0 h 448658"/>
                  <a:gd name="connsiteX0" fmla="*/ 123695 w 1101114"/>
                  <a:gd name="connsiteY0" fmla="*/ 0 h 448658"/>
                  <a:gd name="connsiteX1" fmla="*/ 1101114 w 1101114"/>
                  <a:gd name="connsiteY1" fmla="*/ 62345 h 448658"/>
                  <a:gd name="connsiteX2" fmla="*/ 1101114 w 1101114"/>
                  <a:gd name="connsiteY2" fmla="*/ 448658 h 448658"/>
                  <a:gd name="connsiteX3" fmla="*/ 234531 w 1101114"/>
                  <a:gd name="connsiteY3" fmla="*/ 330894 h 448658"/>
                  <a:gd name="connsiteX4" fmla="*/ 123695 w 1101114"/>
                  <a:gd name="connsiteY4" fmla="*/ 0 h 448658"/>
                  <a:gd name="connsiteX0" fmla="*/ 123695 w 1101114"/>
                  <a:gd name="connsiteY0" fmla="*/ 0 h 448658"/>
                  <a:gd name="connsiteX1" fmla="*/ 1101114 w 1101114"/>
                  <a:gd name="connsiteY1" fmla="*/ 62345 h 448658"/>
                  <a:gd name="connsiteX2" fmla="*/ 1101114 w 1101114"/>
                  <a:gd name="connsiteY2" fmla="*/ 448658 h 448658"/>
                  <a:gd name="connsiteX3" fmla="*/ 403939 w 1101114"/>
                  <a:gd name="connsiteY3" fmla="*/ 175382 h 448658"/>
                  <a:gd name="connsiteX4" fmla="*/ 234531 w 1101114"/>
                  <a:gd name="connsiteY4" fmla="*/ 330894 h 448658"/>
                  <a:gd name="connsiteX5" fmla="*/ 123695 w 1101114"/>
                  <a:gd name="connsiteY5" fmla="*/ 0 h 448658"/>
                  <a:gd name="connsiteX0" fmla="*/ 123695 w 1101114"/>
                  <a:gd name="connsiteY0" fmla="*/ 4727 h 453385"/>
                  <a:gd name="connsiteX1" fmla="*/ 1101114 w 1101114"/>
                  <a:gd name="connsiteY1" fmla="*/ 67072 h 453385"/>
                  <a:gd name="connsiteX2" fmla="*/ 1101114 w 1101114"/>
                  <a:gd name="connsiteY2" fmla="*/ 453385 h 453385"/>
                  <a:gd name="connsiteX3" fmla="*/ 577120 w 1101114"/>
                  <a:gd name="connsiteY3" fmla="*/ 0 h 453385"/>
                  <a:gd name="connsiteX4" fmla="*/ 234531 w 1101114"/>
                  <a:gd name="connsiteY4" fmla="*/ 335621 h 453385"/>
                  <a:gd name="connsiteX5" fmla="*/ 123695 w 1101114"/>
                  <a:gd name="connsiteY5" fmla="*/ 4727 h 453385"/>
                  <a:gd name="connsiteX0" fmla="*/ 123695 w 1101114"/>
                  <a:gd name="connsiteY0" fmla="*/ 4727 h 453385"/>
                  <a:gd name="connsiteX1" fmla="*/ 1101114 w 1101114"/>
                  <a:gd name="connsiteY1" fmla="*/ 67072 h 453385"/>
                  <a:gd name="connsiteX2" fmla="*/ 1101114 w 1101114"/>
                  <a:gd name="connsiteY2" fmla="*/ 453385 h 453385"/>
                  <a:gd name="connsiteX3" fmla="*/ 577120 w 1101114"/>
                  <a:gd name="connsiteY3" fmla="*/ 0 h 453385"/>
                  <a:gd name="connsiteX4" fmla="*/ 234531 w 1101114"/>
                  <a:gd name="connsiteY4" fmla="*/ 335621 h 453385"/>
                  <a:gd name="connsiteX5" fmla="*/ 123695 w 1101114"/>
                  <a:gd name="connsiteY5" fmla="*/ 4727 h 453385"/>
                  <a:gd name="connsiteX0" fmla="*/ 123695 w 1101114"/>
                  <a:gd name="connsiteY0" fmla="*/ 11654 h 460312"/>
                  <a:gd name="connsiteX1" fmla="*/ 1101114 w 1101114"/>
                  <a:gd name="connsiteY1" fmla="*/ 73999 h 460312"/>
                  <a:gd name="connsiteX2" fmla="*/ 1101114 w 1101114"/>
                  <a:gd name="connsiteY2" fmla="*/ 460312 h 460312"/>
                  <a:gd name="connsiteX3" fmla="*/ 604829 w 1101114"/>
                  <a:gd name="connsiteY3" fmla="*/ 0 h 460312"/>
                  <a:gd name="connsiteX4" fmla="*/ 234531 w 1101114"/>
                  <a:gd name="connsiteY4" fmla="*/ 342548 h 460312"/>
                  <a:gd name="connsiteX5" fmla="*/ 123695 w 1101114"/>
                  <a:gd name="connsiteY5" fmla="*/ 11654 h 460312"/>
                  <a:gd name="connsiteX0" fmla="*/ 123695 w 1101114"/>
                  <a:gd name="connsiteY0" fmla="*/ 11654 h 460312"/>
                  <a:gd name="connsiteX1" fmla="*/ 1101114 w 1101114"/>
                  <a:gd name="connsiteY1" fmla="*/ 73999 h 460312"/>
                  <a:gd name="connsiteX2" fmla="*/ 1101114 w 1101114"/>
                  <a:gd name="connsiteY2" fmla="*/ 460312 h 460312"/>
                  <a:gd name="connsiteX3" fmla="*/ 604829 w 1101114"/>
                  <a:gd name="connsiteY3" fmla="*/ 0 h 460312"/>
                  <a:gd name="connsiteX4" fmla="*/ 234531 w 1101114"/>
                  <a:gd name="connsiteY4" fmla="*/ 342548 h 460312"/>
                  <a:gd name="connsiteX5" fmla="*/ 123695 w 1101114"/>
                  <a:gd name="connsiteY5" fmla="*/ 11654 h 460312"/>
                  <a:gd name="connsiteX0" fmla="*/ 123695 w 1101114"/>
                  <a:gd name="connsiteY0" fmla="*/ 11654 h 460312"/>
                  <a:gd name="connsiteX1" fmla="*/ 1101114 w 1101114"/>
                  <a:gd name="connsiteY1" fmla="*/ 73999 h 460312"/>
                  <a:gd name="connsiteX2" fmla="*/ 1101114 w 1101114"/>
                  <a:gd name="connsiteY2" fmla="*/ 460312 h 460312"/>
                  <a:gd name="connsiteX3" fmla="*/ 604829 w 1101114"/>
                  <a:gd name="connsiteY3" fmla="*/ 0 h 460312"/>
                  <a:gd name="connsiteX4" fmla="*/ 234531 w 1101114"/>
                  <a:gd name="connsiteY4" fmla="*/ 342548 h 460312"/>
                  <a:gd name="connsiteX5" fmla="*/ 123695 w 1101114"/>
                  <a:gd name="connsiteY5" fmla="*/ 11654 h 460312"/>
                  <a:gd name="connsiteX0" fmla="*/ 98893 w 1076312"/>
                  <a:gd name="connsiteY0" fmla="*/ 11654 h 460312"/>
                  <a:gd name="connsiteX1" fmla="*/ 1076312 w 1076312"/>
                  <a:gd name="connsiteY1" fmla="*/ 73999 h 460312"/>
                  <a:gd name="connsiteX2" fmla="*/ 1076312 w 1076312"/>
                  <a:gd name="connsiteY2" fmla="*/ 460312 h 460312"/>
                  <a:gd name="connsiteX3" fmla="*/ 580027 w 1076312"/>
                  <a:gd name="connsiteY3" fmla="*/ 0 h 460312"/>
                  <a:gd name="connsiteX4" fmla="*/ 209729 w 1076312"/>
                  <a:gd name="connsiteY4" fmla="*/ 342548 h 460312"/>
                  <a:gd name="connsiteX5" fmla="*/ 98893 w 1076312"/>
                  <a:gd name="connsiteY5" fmla="*/ 11654 h 460312"/>
                  <a:gd name="connsiteX0" fmla="*/ 103531 w 1080950"/>
                  <a:gd name="connsiteY0" fmla="*/ 11654 h 460312"/>
                  <a:gd name="connsiteX1" fmla="*/ 1080950 w 1080950"/>
                  <a:gd name="connsiteY1" fmla="*/ 73999 h 460312"/>
                  <a:gd name="connsiteX2" fmla="*/ 1080950 w 1080950"/>
                  <a:gd name="connsiteY2" fmla="*/ 460312 h 460312"/>
                  <a:gd name="connsiteX3" fmla="*/ 584665 w 1080950"/>
                  <a:gd name="connsiteY3" fmla="*/ 0 h 460312"/>
                  <a:gd name="connsiteX4" fmla="*/ 200512 w 1080950"/>
                  <a:gd name="connsiteY4" fmla="*/ 342548 h 460312"/>
                  <a:gd name="connsiteX5" fmla="*/ 103531 w 1080950"/>
                  <a:gd name="connsiteY5" fmla="*/ 11654 h 460312"/>
                  <a:gd name="connsiteX0" fmla="*/ 103531 w 1080950"/>
                  <a:gd name="connsiteY0" fmla="*/ 11654 h 460312"/>
                  <a:gd name="connsiteX1" fmla="*/ 1080950 w 1080950"/>
                  <a:gd name="connsiteY1" fmla="*/ 73999 h 460312"/>
                  <a:gd name="connsiteX2" fmla="*/ 1080950 w 1080950"/>
                  <a:gd name="connsiteY2" fmla="*/ 460312 h 460312"/>
                  <a:gd name="connsiteX3" fmla="*/ 584665 w 1080950"/>
                  <a:gd name="connsiteY3" fmla="*/ 0 h 460312"/>
                  <a:gd name="connsiteX4" fmla="*/ 200512 w 1080950"/>
                  <a:gd name="connsiteY4" fmla="*/ 342548 h 460312"/>
                  <a:gd name="connsiteX5" fmla="*/ 103531 w 1080950"/>
                  <a:gd name="connsiteY5" fmla="*/ 11654 h 460312"/>
                  <a:gd name="connsiteX0" fmla="*/ 115967 w 1093386"/>
                  <a:gd name="connsiteY0" fmla="*/ 11654 h 460312"/>
                  <a:gd name="connsiteX1" fmla="*/ 1093386 w 1093386"/>
                  <a:gd name="connsiteY1" fmla="*/ 73999 h 460312"/>
                  <a:gd name="connsiteX2" fmla="*/ 1093386 w 1093386"/>
                  <a:gd name="connsiteY2" fmla="*/ 460312 h 460312"/>
                  <a:gd name="connsiteX3" fmla="*/ 597101 w 1093386"/>
                  <a:gd name="connsiteY3" fmla="*/ 0 h 460312"/>
                  <a:gd name="connsiteX4" fmla="*/ 212948 w 1093386"/>
                  <a:gd name="connsiteY4" fmla="*/ 342548 h 460312"/>
                  <a:gd name="connsiteX5" fmla="*/ 115967 w 1093386"/>
                  <a:gd name="connsiteY5" fmla="*/ 11654 h 460312"/>
                  <a:gd name="connsiteX0" fmla="*/ 115967 w 1093386"/>
                  <a:gd name="connsiteY0" fmla="*/ 11654 h 460312"/>
                  <a:gd name="connsiteX1" fmla="*/ 1093386 w 1093386"/>
                  <a:gd name="connsiteY1" fmla="*/ 73999 h 460312"/>
                  <a:gd name="connsiteX2" fmla="*/ 1093386 w 1093386"/>
                  <a:gd name="connsiteY2" fmla="*/ 460312 h 460312"/>
                  <a:gd name="connsiteX3" fmla="*/ 597101 w 1093386"/>
                  <a:gd name="connsiteY3" fmla="*/ 0 h 460312"/>
                  <a:gd name="connsiteX4" fmla="*/ 212948 w 1093386"/>
                  <a:gd name="connsiteY4" fmla="*/ 342548 h 460312"/>
                  <a:gd name="connsiteX5" fmla="*/ 115967 w 1093386"/>
                  <a:gd name="connsiteY5" fmla="*/ 11654 h 460312"/>
                  <a:gd name="connsiteX0" fmla="*/ 76283 w 1053702"/>
                  <a:gd name="connsiteY0" fmla="*/ 32436 h 481094"/>
                  <a:gd name="connsiteX1" fmla="*/ 1053702 w 1053702"/>
                  <a:gd name="connsiteY1" fmla="*/ 94781 h 481094"/>
                  <a:gd name="connsiteX2" fmla="*/ 1053702 w 1053702"/>
                  <a:gd name="connsiteY2" fmla="*/ 481094 h 481094"/>
                  <a:gd name="connsiteX3" fmla="*/ 640544 w 1053702"/>
                  <a:gd name="connsiteY3" fmla="*/ 0 h 481094"/>
                  <a:gd name="connsiteX4" fmla="*/ 173264 w 1053702"/>
                  <a:gd name="connsiteY4" fmla="*/ 363330 h 481094"/>
                  <a:gd name="connsiteX5" fmla="*/ 76283 w 1053702"/>
                  <a:gd name="connsiteY5" fmla="*/ 32436 h 481094"/>
                  <a:gd name="connsiteX0" fmla="*/ 108719 w 1086138"/>
                  <a:gd name="connsiteY0" fmla="*/ 32436 h 481094"/>
                  <a:gd name="connsiteX1" fmla="*/ 1086138 w 1086138"/>
                  <a:gd name="connsiteY1" fmla="*/ 94781 h 481094"/>
                  <a:gd name="connsiteX2" fmla="*/ 1086138 w 1086138"/>
                  <a:gd name="connsiteY2" fmla="*/ 481094 h 481094"/>
                  <a:gd name="connsiteX3" fmla="*/ 672980 w 1086138"/>
                  <a:gd name="connsiteY3" fmla="*/ 0 h 481094"/>
                  <a:gd name="connsiteX4" fmla="*/ 205700 w 1086138"/>
                  <a:gd name="connsiteY4" fmla="*/ 363330 h 481094"/>
                  <a:gd name="connsiteX5" fmla="*/ 108719 w 1086138"/>
                  <a:gd name="connsiteY5" fmla="*/ 32436 h 481094"/>
                  <a:gd name="connsiteX0" fmla="*/ 108719 w 1086138"/>
                  <a:gd name="connsiteY0" fmla="*/ 32436 h 481094"/>
                  <a:gd name="connsiteX1" fmla="*/ 1086138 w 1086138"/>
                  <a:gd name="connsiteY1" fmla="*/ 94781 h 481094"/>
                  <a:gd name="connsiteX2" fmla="*/ 1086138 w 1086138"/>
                  <a:gd name="connsiteY2" fmla="*/ 481094 h 481094"/>
                  <a:gd name="connsiteX3" fmla="*/ 672980 w 1086138"/>
                  <a:gd name="connsiteY3" fmla="*/ 0 h 481094"/>
                  <a:gd name="connsiteX4" fmla="*/ 205700 w 1086138"/>
                  <a:gd name="connsiteY4" fmla="*/ 363330 h 481094"/>
                  <a:gd name="connsiteX5" fmla="*/ 108719 w 1086138"/>
                  <a:gd name="connsiteY5" fmla="*/ 32436 h 481094"/>
                  <a:gd name="connsiteX0" fmla="*/ 108719 w 1210829"/>
                  <a:gd name="connsiteY0" fmla="*/ 32436 h 481094"/>
                  <a:gd name="connsiteX1" fmla="*/ 1210829 w 1210829"/>
                  <a:gd name="connsiteY1" fmla="*/ 351090 h 481094"/>
                  <a:gd name="connsiteX2" fmla="*/ 1086138 w 1210829"/>
                  <a:gd name="connsiteY2" fmla="*/ 481094 h 481094"/>
                  <a:gd name="connsiteX3" fmla="*/ 672980 w 1210829"/>
                  <a:gd name="connsiteY3" fmla="*/ 0 h 481094"/>
                  <a:gd name="connsiteX4" fmla="*/ 205700 w 1210829"/>
                  <a:gd name="connsiteY4" fmla="*/ 363330 h 481094"/>
                  <a:gd name="connsiteX5" fmla="*/ 108719 w 1210829"/>
                  <a:gd name="connsiteY5" fmla="*/ 32436 h 481094"/>
                  <a:gd name="connsiteX0" fmla="*/ 108719 w 1210829"/>
                  <a:gd name="connsiteY0" fmla="*/ 32436 h 367783"/>
                  <a:gd name="connsiteX1" fmla="*/ 1210829 w 1210829"/>
                  <a:gd name="connsiteY1" fmla="*/ 351090 h 367783"/>
                  <a:gd name="connsiteX2" fmla="*/ 996084 w 1210829"/>
                  <a:gd name="connsiteY2" fmla="*/ 30822 h 367783"/>
                  <a:gd name="connsiteX3" fmla="*/ 672980 w 1210829"/>
                  <a:gd name="connsiteY3" fmla="*/ 0 h 367783"/>
                  <a:gd name="connsiteX4" fmla="*/ 205700 w 1210829"/>
                  <a:gd name="connsiteY4" fmla="*/ 363330 h 367783"/>
                  <a:gd name="connsiteX5" fmla="*/ 108719 w 1210829"/>
                  <a:gd name="connsiteY5" fmla="*/ 32436 h 367783"/>
                  <a:gd name="connsiteX0" fmla="*/ 108719 w 996084"/>
                  <a:gd name="connsiteY0" fmla="*/ 32436 h 600471"/>
                  <a:gd name="connsiteX1" fmla="*/ 899101 w 996084"/>
                  <a:gd name="connsiteY1" fmla="*/ 600471 h 600471"/>
                  <a:gd name="connsiteX2" fmla="*/ 996084 w 996084"/>
                  <a:gd name="connsiteY2" fmla="*/ 30822 h 600471"/>
                  <a:gd name="connsiteX3" fmla="*/ 672980 w 996084"/>
                  <a:gd name="connsiteY3" fmla="*/ 0 h 600471"/>
                  <a:gd name="connsiteX4" fmla="*/ 205700 w 996084"/>
                  <a:gd name="connsiteY4" fmla="*/ 363330 h 600471"/>
                  <a:gd name="connsiteX5" fmla="*/ 108719 w 996084"/>
                  <a:gd name="connsiteY5" fmla="*/ 32436 h 600471"/>
                  <a:gd name="connsiteX0" fmla="*/ 108719 w 899101"/>
                  <a:gd name="connsiteY0" fmla="*/ 32436 h 600471"/>
                  <a:gd name="connsiteX1" fmla="*/ 899101 w 899101"/>
                  <a:gd name="connsiteY1" fmla="*/ 600471 h 600471"/>
                  <a:gd name="connsiteX2" fmla="*/ 767484 w 899101"/>
                  <a:gd name="connsiteY2" fmla="*/ 391040 h 600471"/>
                  <a:gd name="connsiteX3" fmla="*/ 672980 w 899101"/>
                  <a:gd name="connsiteY3" fmla="*/ 0 h 600471"/>
                  <a:gd name="connsiteX4" fmla="*/ 205700 w 899101"/>
                  <a:gd name="connsiteY4" fmla="*/ 363330 h 600471"/>
                  <a:gd name="connsiteX5" fmla="*/ 108719 w 899101"/>
                  <a:gd name="connsiteY5" fmla="*/ 32436 h 600471"/>
                  <a:gd name="connsiteX0" fmla="*/ 108719 w 923424"/>
                  <a:gd name="connsiteY0" fmla="*/ 32436 h 600471"/>
                  <a:gd name="connsiteX1" fmla="*/ 899101 w 923424"/>
                  <a:gd name="connsiteY1" fmla="*/ 600471 h 600471"/>
                  <a:gd name="connsiteX2" fmla="*/ 767484 w 923424"/>
                  <a:gd name="connsiteY2" fmla="*/ 391040 h 600471"/>
                  <a:gd name="connsiteX3" fmla="*/ 672980 w 923424"/>
                  <a:gd name="connsiteY3" fmla="*/ 0 h 600471"/>
                  <a:gd name="connsiteX4" fmla="*/ 205700 w 923424"/>
                  <a:gd name="connsiteY4" fmla="*/ 363330 h 600471"/>
                  <a:gd name="connsiteX5" fmla="*/ 108719 w 923424"/>
                  <a:gd name="connsiteY5" fmla="*/ 32436 h 600471"/>
                  <a:gd name="connsiteX0" fmla="*/ 108719 w 925266"/>
                  <a:gd name="connsiteY0" fmla="*/ 34821 h 602856"/>
                  <a:gd name="connsiteX1" fmla="*/ 899101 w 925266"/>
                  <a:gd name="connsiteY1" fmla="*/ 602856 h 602856"/>
                  <a:gd name="connsiteX2" fmla="*/ 767484 w 925266"/>
                  <a:gd name="connsiteY2" fmla="*/ 393425 h 602856"/>
                  <a:gd name="connsiteX3" fmla="*/ 672980 w 925266"/>
                  <a:gd name="connsiteY3" fmla="*/ 2385 h 602856"/>
                  <a:gd name="connsiteX4" fmla="*/ 205700 w 925266"/>
                  <a:gd name="connsiteY4" fmla="*/ 365715 h 602856"/>
                  <a:gd name="connsiteX5" fmla="*/ 108719 w 925266"/>
                  <a:gd name="connsiteY5" fmla="*/ 34821 h 602856"/>
                  <a:gd name="connsiteX0" fmla="*/ 108719 w 934847"/>
                  <a:gd name="connsiteY0" fmla="*/ 32442 h 600477"/>
                  <a:gd name="connsiteX1" fmla="*/ 899101 w 934847"/>
                  <a:gd name="connsiteY1" fmla="*/ 600477 h 600477"/>
                  <a:gd name="connsiteX2" fmla="*/ 767484 w 934847"/>
                  <a:gd name="connsiteY2" fmla="*/ 391046 h 600477"/>
                  <a:gd name="connsiteX3" fmla="*/ 672980 w 934847"/>
                  <a:gd name="connsiteY3" fmla="*/ 6 h 600477"/>
                  <a:gd name="connsiteX4" fmla="*/ 205700 w 934847"/>
                  <a:gd name="connsiteY4" fmla="*/ 363336 h 600477"/>
                  <a:gd name="connsiteX5" fmla="*/ 108719 w 934847"/>
                  <a:gd name="connsiteY5" fmla="*/ 32442 h 600477"/>
                  <a:gd name="connsiteX0" fmla="*/ 108719 w 922877"/>
                  <a:gd name="connsiteY0" fmla="*/ 32442 h 600477"/>
                  <a:gd name="connsiteX1" fmla="*/ 899101 w 922877"/>
                  <a:gd name="connsiteY1" fmla="*/ 600477 h 600477"/>
                  <a:gd name="connsiteX2" fmla="*/ 767484 w 922877"/>
                  <a:gd name="connsiteY2" fmla="*/ 391046 h 600477"/>
                  <a:gd name="connsiteX3" fmla="*/ 672980 w 922877"/>
                  <a:gd name="connsiteY3" fmla="*/ 6 h 600477"/>
                  <a:gd name="connsiteX4" fmla="*/ 205700 w 922877"/>
                  <a:gd name="connsiteY4" fmla="*/ 363336 h 600477"/>
                  <a:gd name="connsiteX5" fmla="*/ 108719 w 922877"/>
                  <a:gd name="connsiteY5" fmla="*/ 32442 h 600477"/>
                  <a:gd name="connsiteX0" fmla="*/ 108719 w 940851"/>
                  <a:gd name="connsiteY0" fmla="*/ 32442 h 600477"/>
                  <a:gd name="connsiteX1" fmla="*/ 899101 w 940851"/>
                  <a:gd name="connsiteY1" fmla="*/ 600477 h 600477"/>
                  <a:gd name="connsiteX2" fmla="*/ 767484 w 940851"/>
                  <a:gd name="connsiteY2" fmla="*/ 391046 h 600477"/>
                  <a:gd name="connsiteX3" fmla="*/ 672980 w 940851"/>
                  <a:gd name="connsiteY3" fmla="*/ 6 h 600477"/>
                  <a:gd name="connsiteX4" fmla="*/ 205700 w 940851"/>
                  <a:gd name="connsiteY4" fmla="*/ 363336 h 600477"/>
                  <a:gd name="connsiteX5" fmla="*/ 108719 w 940851"/>
                  <a:gd name="connsiteY5" fmla="*/ 32442 h 600477"/>
                  <a:gd name="connsiteX0" fmla="*/ 108719 w 942823"/>
                  <a:gd name="connsiteY0" fmla="*/ 35699 h 603734"/>
                  <a:gd name="connsiteX1" fmla="*/ 899101 w 942823"/>
                  <a:gd name="connsiteY1" fmla="*/ 603734 h 603734"/>
                  <a:gd name="connsiteX2" fmla="*/ 767484 w 942823"/>
                  <a:gd name="connsiteY2" fmla="*/ 394303 h 603734"/>
                  <a:gd name="connsiteX3" fmla="*/ 672980 w 942823"/>
                  <a:gd name="connsiteY3" fmla="*/ 3263 h 603734"/>
                  <a:gd name="connsiteX4" fmla="*/ 205700 w 942823"/>
                  <a:gd name="connsiteY4" fmla="*/ 366593 h 603734"/>
                  <a:gd name="connsiteX5" fmla="*/ 108719 w 942823"/>
                  <a:gd name="connsiteY5" fmla="*/ 35699 h 603734"/>
                  <a:gd name="connsiteX0" fmla="*/ 108719 w 942823"/>
                  <a:gd name="connsiteY0" fmla="*/ 35699 h 603734"/>
                  <a:gd name="connsiteX1" fmla="*/ 899101 w 942823"/>
                  <a:gd name="connsiteY1" fmla="*/ 603734 h 603734"/>
                  <a:gd name="connsiteX2" fmla="*/ 767484 w 942823"/>
                  <a:gd name="connsiteY2" fmla="*/ 394303 h 603734"/>
                  <a:gd name="connsiteX3" fmla="*/ 672980 w 942823"/>
                  <a:gd name="connsiteY3" fmla="*/ 3263 h 603734"/>
                  <a:gd name="connsiteX4" fmla="*/ 205700 w 942823"/>
                  <a:gd name="connsiteY4" fmla="*/ 366593 h 603734"/>
                  <a:gd name="connsiteX5" fmla="*/ 108719 w 942823"/>
                  <a:gd name="connsiteY5" fmla="*/ 35699 h 603734"/>
                  <a:gd name="connsiteX0" fmla="*/ 108719 w 942823"/>
                  <a:gd name="connsiteY0" fmla="*/ 35699 h 394303"/>
                  <a:gd name="connsiteX1" fmla="*/ 635865 w 942823"/>
                  <a:gd name="connsiteY1" fmla="*/ 354352 h 394303"/>
                  <a:gd name="connsiteX2" fmla="*/ 767484 w 942823"/>
                  <a:gd name="connsiteY2" fmla="*/ 394303 h 394303"/>
                  <a:gd name="connsiteX3" fmla="*/ 672980 w 942823"/>
                  <a:gd name="connsiteY3" fmla="*/ 3263 h 394303"/>
                  <a:gd name="connsiteX4" fmla="*/ 205700 w 942823"/>
                  <a:gd name="connsiteY4" fmla="*/ 366593 h 394303"/>
                  <a:gd name="connsiteX5" fmla="*/ 108719 w 942823"/>
                  <a:gd name="connsiteY5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243490 w 942823"/>
                  <a:gd name="connsiteY1" fmla="*/ 391193 h 394303"/>
                  <a:gd name="connsiteX2" fmla="*/ 714545 w 942823"/>
                  <a:gd name="connsiteY2" fmla="*/ 30975 h 394303"/>
                  <a:gd name="connsiteX3" fmla="*/ 635865 w 942823"/>
                  <a:gd name="connsiteY3" fmla="*/ 354352 h 394303"/>
                  <a:gd name="connsiteX4" fmla="*/ 767484 w 942823"/>
                  <a:gd name="connsiteY4" fmla="*/ 394303 h 394303"/>
                  <a:gd name="connsiteX5" fmla="*/ 672980 w 942823"/>
                  <a:gd name="connsiteY5" fmla="*/ 3263 h 394303"/>
                  <a:gd name="connsiteX6" fmla="*/ 205700 w 942823"/>
                  <a:gd name="connsiteY6" fmla="*/ 366593 h 394303"/>
                  <a:gd name="connsiteX7" fmla="*/ 108719 w 942823"/>
                  <a:gd name="connsiteY7" fmla="*/ 35699 h 394303"/>
                  <a:gd name="connsiteX0" fmla="*/ 108719 w 942823"/>
                  <a:gd name="connsiteY0" fmla="*/ 35699 h 394303"/>
                  <a:gd name="connsiteX1" fmla="*/ 243490 w 942823"/>
                  <a:gd name="connsiteY1" fmla="*/ 391193 h 394303"/>
                  <a:gd name="connsiteX2" fmla="*/ 714545 w 942823"/>
                  <a:gd name="connsiteY2" fmla="*/ 30975 h 394303"/>
                  <a:gd name="connsiteX3" fmla="*/ 635865 w 942823"/>
                  <a:gd name="connsiteY3" fmla="*/ 354352 h 394303"/>
                  <a:gd name="connsiteX4" fmla="*/ 767484 w 942823"/>
                  <a:gd name="connsiteY4" fmla="*/ 394303 h 394303"/>
                  <a:gd name="connsiteX5" fmla="*/ 672980 w 942823"/>
                  <a:gd name="connsiteY5" fmla="*/ 3263 h 394303"/>
                  <a:gd name="connsiteX6" fmla="*/ 205700 w 942823"/>
                  <a:gd name="connsiteY6" fmla="*/ 366593 h 394303"/>
                  <a:gd name="connsiteX7" fmla="*/ 108719 w 942823"/>
                  <a:gd name="connsiteY7" fmla="*/ 35699 h 394303"/>
                  <a:gd name="connsiteX0" fmla="*/ 108719 w 942823"/>
                  <a:gd name="connsiteY0" fmla="*/ 35699 h 394303"/>
                  <a:gd name="connsiteX1" fmla="*/ 243490 w 942823"/>
                  <a:gd name="connsiteY1" fmla="*/ 391193 h 394303"/>
                  <a:gd name="connsiteX2" fmla="*/ 714545 w 942823"/>
                  <a:gd name="connsiteY2" fmla="*/ 30975 h 394303"/>
                  <a:gd name="connsiteX3" fmla="*/ 635865 w 942823"/>
                  <a:gd name="connsiteY3" fmla="*/ 354352 h 394303"/>
                  <a:gd name="connsiteX4" fmla="*/ 767484 w 942823"/>
                  <a:gd name="connsiteY4" fmla="*/ 394303 h 394303"/>
                  <a:gd name="connsiteX5" fmla="*/ 672980 w 942823"/>
                  <a:gd name="connsiteY5" fmla="*/ 3263 h 394303"/>
                  <a:gd name="connsiteX6" fmla="*/ 205700 w 942823"/>
                  <a:gd name="connsiteY6" fmla="*/ 366593 h 394303"/>
                  <a:gd name="connsiteX7" fmla="*/ 108719 w 942823"/>
                  <a:gd name="connsiteY7" fmla="*/ 35699 h 394303"/>
                  <a:gd name="connsiteX0" fmla="*/ 108719 w 942823"/>
                  <a:gd name="connsiteY0" fmla="*/ 35699 h 394303"/>
                  <a:gd name="connsiteX1" fmla="*/ 243490 w 942823"/>
                  <a:gd name="connsiteY1" fmla="*/ 391193 h 394303"/>
                  <a:gd name="connsiteX2" fmla="*/ 714545 w 942823"/>
                  <a:gd name="connsiteY2" fmla="*/ 30975 h 394303"/>
                  <a:gd name="connsiteX3" fmla="*/ 635865 w 942823"/>
                  <a:gd name="connsiteY3" fmla="*/ 354352 h 394303"/>
                  <a:gd name="connsiteX4" fmla="*/ 767484 w 942823"/>
                  <a:gd name="connsiteY4" fmla="*/ 394303 h 394303"/>
                  <a:gd name="connsiteX5" fmla="*/ 672980 w 942823"/>
                  <a:gd name="connsiteY5" fmla="*/ 3263 h 394303"/>
                  <a:gd name="connsiteX6" fmla="*/ 205700 w 942823"/>
                  <a:gd name="connsiteY6" fmla="*/ 366593 h 394303"/>
                  <a:gd name="connsiteX7" fmla="*/ 108719 w 942823"/>
                  <a:gd name="connsiteY7" fmla="*/ 35699 h 394303"/>
                  <a:gd name="connsiteX0" fmla="*/ 108719 w 942823"/>
                  <a:gd name="connsiteY0" fmla="*/ 35699 h 394303"/>
                  <a:gd name="connsiteX1" fmla="*/ 243490 w 942823"/>
                  <a:gd name="connsiteY1" fmla="*/ 391193 h 394303"/>
                  <a:gd name="connsiteX2" fmla="*/ 714545 w 942823"/>
                  <a:gd name="connsiteY2" fmla="*/ 30975 h 394303"/>
                  <a:gd name="connsiteX3" fmla="*/ 635865 w 942823"/>
                  <a:gd name="connsiteY3" fmla="*/ 354352 h 394303"/>
                  <a:gd name="connsiteX4" fmla="*/ 767484 w 942823"/>
                  <a:gd name="connsiteY4" fmla="*/ 394303 h 394303"/>
                  <a:gd name="connsiteX5" fmla="*/ 672980 w 942823"/>
                  <a:gd name="connsiteY5" fmla="*/ 3263 h 394303"/>
                  <a:gd name="connsiteX6" fmla="*/ 205700 w 942823"/>
                  <a:gd name="connsiteY6" fmla="*/ 366593 h 394303"/>
                  <a:gd name="connsiteX7" fmla="*/ 108719 w 942823"/>
                  <a:gd name="connsiteY7" fmla="*/ 35699 h 394303"/>
                  <a:gd name="connsiteX0" fmla="*/ 99206 w 933310"/>
                  <a:gd name="connsiteY0" fmla="*/ 35699 h 394303"/>
                  <a:gd name="connsiteX1" fmla="*/ 233977 w 933310"/>
                  <a:gd name="connsiteY1" fmla="*/ 391193 h 394303"/>
                  <a:gd name="connsiteX2" fmla="*/ 705032 w 933310"/>
                  <a:gd name="connsiteY2" fmla="*/ 30975 h 394303"/>
                  <a:gd name="connsiteX3" fmla="*/ 626352 w 933310"/>
                  <a:gd name="connsiteY3" fmla="*/ 354352 h 394303"/>
                  <a:gd name="connsiteX4" fmla="*/ 757971 w 933310"/>
                  <a:gd name="connsiteY4" fmla="*/ 394303 h 394303"/>
                  <a:gd name="connsiteX5" fmla="*/ 663467 w 933310"/>
                  <a:gd name="connsiteY5" fmla="*/ 3263 h 394303"/>
                  <a:gd name="connsiteX6" fmla="*/ 223896 w 933310"/>
                  <a:gd name="connsiteY6" fmla="*/ 338883 h 394303"/>
                  <a:gd name="connsiteX7" fmla="*/ 99206 w 933310"/>
                  <a:gd name="connsiteY7" fmla="*/ 35699 h 394303"/>
                  <a:gd name="connsiteX0" fmla="*/ 111296 w 945400"/>
                  <a:gd name="connsiteY0" fmla="*/ 35699 h 394303"/>
                  <a:gd name="connsiteX1" fmla="*/ 246067 w 945400"/>
                  <a:gd name="connsiteY1" fmla="*/ 391193 h 394303"/>
                  <a:gd name="connsiteX2" fmla="*/ 717122 w 945400"/>
                  <a:gd name="connsiteY2" fmla="*/ 30975 h 394303"/>
                  <a:gd name="connsiteX3" fmla="*/ 638442 w 945400"/>
                  <a:gd name="connsiteY3" fmla="*/ 354352 h 394303"/>
                  <a:gd name="connsiteX4" fmla="*/ 770061 w 945400"/>
                  <a:gd name="connsiteY4" fmla="*/ 394303 h 394303"/>
                  <a:gd name="connsiteX5" fmla="*/ 675557 w 945400"/>
                  <a:gd name="connsiteY5" fmla="*/ 3263 h 394303"/>
                  <a:gd name="connsiteX6" fmla="*/ 201349 w 945400"/>
                  <a:gd name="connsiteY6" fmla="*/ 380446 h 394303"/>
                  <a:gd name="connsiteX7" fmla="*/ 111296 w 945400"/>
                  <a:gd name="connsiteY7" fmla="*/ 35699 h 394303"/>
                  <a:gd name="connsiteX0" fmla="*/ 111296 w 945400"/>
                  <a:gd name="connsiteY0" fmla="*/ 35699 h 394303"/>
                  <a:gd name="connsiteX1" fmla="*/ 232213 w 945400"/>
                  <a:gd name="connsiteY1" fmla="*/ 328847 h 394303"/>
                  <a:gd name="connsiteX2" fmla="*/ 717122 w 945400"/>
                  <a:gd name="connsiteY2" fmla="*/ 30975 h 394303"/>
                  <a:gd name="connsiteX3" fmla="*/ 638442 w 945400"/>
                  <a:gd name="connsiteY3" fmla="*/ 354352 h 394303"/>
                  <a:gd name="connsiteX4" fmla="*/ 770061 w 945400"/>
                  <a:gd name="connsiteY4" fmla="*/ 394303 h 394303"/>
                  <a:gd name="connsiteX5" fmla="*/ 675557 w 945400"/>
                  <a:gd name="connsiteY5" fmla="*/ 3263 h 394303"/>
                  <a:gd name="connsiteX6" fmla="*/ 201349 w 945400"/>
                  <a:gd name="connsiteY6" fmla="*/ 380446 h 394303"/>
                  <a:gd name="connsiteX7" fmla="*/ 111296 w 945400"/>
                  <a:gd name="connsiteY7" fmla="*/ 35699 h 394303"/>
                  <a:gd name="connsiteX0" fmla="*/ 111296 w 945400"/>
                  <a:gd name="connsiteY0" fmla="*/ 35699 h 394303"/>
                  <a:gd name="connsiteX1" fmla="*/ 232213 w 945400"/>
                  <a:gd name="connsiteY1" fmla="*/ 328847 h 394303"/>
                  <a:gd name="connsiteX2" fmla="*/ 717122 w 945400"/>
                  <a:gd name="connsiteY2" fmla="*/ 30975 h 394303"/>
                  <a:gd name="connsiteX3" fmla="*/ 638442 w 945400"/>
                  <a:gd name="connsiteY3" fmla="*/ 354352 h 394303"/>
                  <a:gd name="connsiteX4" fmla="*/ 770061 w 945400"/>
                  <a:gd name="connsiteY4" fmla="*/ 394303 h 394303"/>
                  <a:gd name="connsiteX5" fmla="*/ 675557 w 945400"/>
                  <a:gd name="connsiteY5" fmla="*/ 3263 h 394303"/>
                  <a:gd name="connsiteX6" fmla="*/ 201349 w 945400"/>
                  <a:gd name="connsiteY6" fmla="*/ 380446 h 394303"/>
                  <a:gd name="connsiteX7" fmla="*/ 111296 w 945400"/>
                  <a:gd name="connsiteY7" fmla="*/ 35699 h 394303"/>
                  <a:gd name="connsiteX0" fmla="*/ 94898 w 929002"/>
                  <a:gd name="connsiteY0" fmla="*/ 35699 h 394303"/>
                  <a:gd name="connsiteX1" fmla="*/ 215815 w 929002"/>
                  <a:gd name="connsiteY1" fmla="*/ 328847 h 394303"/>
                  <a:gd name="connsiteX2" fmla="*/ 700724 w 929002"/>
                  <a:gd name="connsiteY2" fmla="*/ 30975 h 394303"/>
                  <a:gd name="connsiteX3" fmla="*/ 622044 w 929002"/>
                  <a:gd name="connsiteY3" fmla="*/ 354352 h 394303"/>
                  <a:gd name="connsiteX4" fmla="*/ 753663 w 929002"/>
                  <a:gd name="connsiteY4" fmla="*/ 394303 h 394303"/>
                  <a:gd name="connsiteX5" fmla="*/ 659159 w 929002"/>
                  <a:gd name="connsiteY5" fmla="*/ 3263 h 394303"/>
                  <a:gd name="connsiteX6" fmla="*/ 233442 w 929002"/>
                  <a:gd name="connsiteY6" fmla="*/ 380446 h 394303"/>
                  <a:gd name="connsiteX7" fmla="*/ 94898 w 929002"/>
                  <a:gd name="connsiteY7" fmla="*/ 35699 h 394303"/>
                  <a:gd name="connsiteX0" fmla="*/ 98467 w 932571"/>
                  <a:gd name="connsiteY0" fmla="*/ 35699 h 394303"/>
                  <a:gd name="connsiteX1" fmla="*/ 219384 w 932571"/>
                  <a:gd name="connsiteY1" fmla="*/ 328847 h 394303"/>
                  <a:gd name="connsiteX2" fmla="*/ 704293 w 932571"/>
                  <a:gd name="connsiteY2" fmla="*/ 30975 h 394303"/>
                  <a:gd name="connsiteX3" fmla="*/ 625613 w 932571"/>
                  <a:gd name="connsiteY3" fmla="*/ 354352 h 394303"/>
                  <a:gd name="connsiteX4" fmla="*/ 757232 w 932571"/>
                  <a:gd name="connsiteY4" fmla="*/ 394303 h 394303"/>
                  <a:gd name="connsiteX5" fmla="*/ 662728 w 932571"/>
                  <a:gd name="connsiteY5" fmla="*/ 3263 h 394303"/>
                  <a:gd name="connsiteX6" fmla="*/ 237011 w 932571"/>
                  <a:gd name="connsiteY6" fmla="*/ 380446 h 394303"/>
                  <a:gd name="connsiteX7" fmla="*/ 98467 w 932571"/>
                  <a:gd name="connsiteY7" fmla="*/ 35699 h 394303"/>
                  <a:gd name="connsiteX0" fmla="*/ 105342 w 939446"/>
                  <a:gd name="connsiteY0" fmla="*/ 35699 h 394303"/>
                  <a:gd name="connsiteX1" fmla="*/ 226259 w 939446"/>
                  <a:gd name="connsiteY1" fmla="*/ 328847 h 394303"/>
                  <a:gd name="connsiteX2" fmla="*/ 711168 w 939446"/>
                  <a:gd name="connsiteY2" fmla="*/ 30975 h 394303"/>
                  <a:gd name="connsiteX3" fmla="*/ 632488 w 939446"/>
                  <a:gd name="connsiteY3" fmla="*/ 354352 h 394303"/>
                  <a:gd name="connsiteX4" fmla="*/ 764107 w 939446"/>
                  <a:gd name="connsiteY4" fmla="*/ 394303 h 394303"/>
                  <a:gd name="connsiteX5" fmla="*/ 669603 w 939446"/>
                  <a:gd name="connsiteY5" fmla="*/ 3263 h 394303"/>
                  <a:gd name="connsiteX6" fmla="*/ 223105 w 939446"/>
                  <a:gd name="connsiteY6" fmla="*/ 352737 h 394303"/>
                  <a:gd name="connsiteX7" fmla="*/ 105342 w 939446"/>
                  <a:gd name="connsiteY7" fmla="*/ 35699 h 394303"/>
                  <a:gd name="connsiteX0" fmla="*/ 105342 w 939446"/>
                  <a:gd name="connsiteY0" fmla="*/ 35699 h 403258"/>
                  <a:gd name="connsiteX1" fmla="*/ 198550 w 939446"/>
                  <a:gd name="connsiteY1" fmla="*/ 363484 h 403258"/>
                  <a:gd name="connsiteX2" fmla="*/ 711168 w 939446"/>
                  <a:gd name="connsiteY2" fmla="*/ 30975 h 403258"/>
                  <a:gd name="connsiteX3" fmla="*/ 632488 w 939446"/>
                  <a:gd name="connsiteY3" fmla="*/ 354352 h 403258"/>
                  <a:gd name="connsiteX4" fmla="*/ 764107 w 939446"/>
                  <a:gd name="connsiteY4" fmla="*/ 394303 h 403258"/>
                  <a:gd name="connsiteX5" fmla="*/ 669603 w 939446"/>
                  <a:gd name="connsiteY5" fmla="*/ 3263 h 403258"/>
                  <a:gd name="connsiteX6" fmla="*/ 223105 w 939446"/>
                  <a:gd name="connsiteY6" fmla="*/ 352737 h 403258"/>
                  <a:gd name="connsiteX7" fmla="*/ 105342 w 939446"/>
                  <a:gd name="connsiteY7" fmla="*/ 35699 h 403258"/>
                  <a:gd name="connsiteX0" fmla="*/ 105342 w 939446"/>
                  <a:gd name="connsiteY0" fmla="*/ 35699 h 394303"/>
                  <a:gd name="connsiteX1" fmla="*/ 198550 w 939446"/>
                  <a:gd name="connsiteY1" fmla="*/ 363484 h 394303"/>
                  <a:gd name="connsiteX2" fmla="*/ 711168 w 939446"/>
                  <a:gd name="connsiteY2" fmla="*/ 30975 h 394303"/>
                  <a:gd name="connsiteX3" fmla="*/ 632488 w 939446"/>
                  <a:gd name="connsiteY3" fmla="*/ 354352 h 394303"/>
                  <a:gd name="connsiteX4" fmla="*/ 764107 w 939446"/>
                  <a:gd name="connsiteY4" fmla="*/ 394303 h 394303"/>
                  <a:gd name="connsiteX5" fmla="*/ 669603 w 939446"/>
                  <a:gd name="connsiteY5" fmla="*/ 3263 h 394303"/>
                  <a:gd name="connsiteX6" fmla="*/ 223105 w 939446"/>
                  <a:gd name="connsiteY6" fmla="*/ 352737 h 394303"/>
                  <a:gd name="connsiteX7" fmla="*/ 105342 w 939446"/>
                  <a:gd name="connsiteY7" fmla="*/ 35699 h 394303"/>
                  <a:gd name="connsiteX0" fmla="*/ 105342 w 939446"/>
                  <a:gd name="connsiteY0" fmla="*/ 35699 h 394303"/>
                  <a:gd name="connsiteX1" fmla="*/ 198550 w 939446"/>
                  <a:gd name="connsiteY1" fmla="*/ 363484 h 394303"/>
                  <a:gd name="connsiteX2" fmla="*/ 711168 w 939446"/>
                  <a:gd name="connsiteY2" fmla="*/ 30975 h 394303"/>
                  <a:gd name="connsiteX3" fmla="*/ 632488 w 939446"/>
                  <a:gd name="connsiteY3" fmla="*/ 354352 h 394303"/>
                  <a:gd name="connsiteX4" fmla="*/ 764107 w 939446"/>
                  <a:gd name="connsiteY4" fmla="*/ 394303 h 394303"/>
                  <a:gd name="connsiteX5" fmla="*/ 669603 w 939446"/>
                  <a:gd name="connsiteY5" fmla="*/ 3263 h 394303"/>
                  <a:gd name="connsiteX6" fmla="*/ 223105 w 939446"/>
                  <a:gd name="connsiteY6" fmla="*/ 352737 h 394303"/>
                  <a:gd name="connsiteX7" fmla="*/ 105342 w 939446"/>
                  <a:gd name="connsiteY7" fmla="*/ 35699 h 394303"/>
                  <a:gd name="connsiteX0" fmla="*/ 105342 w 939446"/>
                  <a:gd name="connsiteY0" fmla="*/ 35699 h 394303"/>
                  <a:gd name="connsiteX1" fmla="*/ 170841 w 939446"/>
                  <a:gd name="connsiteY1" fmla="*/ 37902 h 394303"/>
                  <a:gd name="connsiteX2" fmla="*/ 198550 w 939446"/>
                  <a:gd name="connsiteY2" fmla="*/ 363484 h 394303"/>
                  <a:gd name="connsiteX3" fmla="*/ 711168 w 939446"/>
                  <a:gd name="connsiteY3" fmla="*/ 30975 h 394303"/>
                  <a:gd name="connsiteX4" fmla="*/ 632488 w 939446"/>
                  <a:gd name="connsiteY4" fmla="*/ 354352 h 394303"/>
                  <a:gd name="connsiteX5" fmla="*/ 764107 w 939446"/>
                  <a:gd name="connsiteY5" fmla="*/ 394303 h 394303"/>
                  <a:gd name="connsiteX6" fmla="*/ 669603 w 939446"/>
                  <a:gd name="connsiteY6" fmla="*/ 3263 h 394303"/>
                  <a:gd name="connsiteX7" fmla="*/ 223105 w 939446"/>
                  <a:gd name="connsiteY7" fmla="*/ 352737 h 394303"/>
                  <a:gd name="connsiteX8" fmla="*/ 105342 w 939446"/>
                  <a:gd name="connsiteY8" fmla="*/ 35699 h 394303"/>
                  <a:gd name="connsiteX0" fmla="*/ 105342 w 939446"/>
                  <a:gd name="connsiteY0" fmla="*/ 35699 h 394303"/>
                  <a:gd name="connsiteX1" fmla="*/ 170841 w 939446"/>
                  <a:gd name="connsiteY1" fmla="*/ 37902 h 394303"/>
                  <a:gd name="connsiteX2" fmla="*/ 198550 w 939446"/>
                  <a:gd name="connsiteY2" fmla="*/ 363484 h 394303"/>
                  <a:gd name="connsiteX3" fmla="*/ 711168 w 939446"/>
                  <a:gd name="connsiteY3" fmla="*/ 30975 h 394303"/>
                  <a:gd name="connsiteX4" fmla="*/ 632488 w 939446"/>
                  <a:gd name="connsiteY4" fmla="*/ 354352 h 394303"/>
                  <a:gd name="connsiteX5" fmla="*/ 764107 w 939446"/>
                  <a:gd name="connsiteY5" fmla="*/ 394303 h 394303"/>
                  <a:gd name="connsiteX6" fmla="*/ 669603 w 939446"/>
                  <a:gd name="connsiteY6" fmla="*/ 3263 h 394303"/>
                  <a:gd name="connsiteX7" fmla="*/ 223105 w 939446"/>
                  <a:gd name="connsiteY7" fmla="*/ 352737 h 394303"/>
                  <a:gd name="connsiteX8" fmla="*/ 105342 w 939446"/>
                  <a:gd name="connsiteY8" fmla="*/ 35699 h 394303"/>
                  <a:gd name="connsiteX0" fmla="*/ 105342 w 939446"/>
                  <a:gd name="connsiteY0" fmla="*/ 35699 h 394303"/>
                  <a:gd name="connsiteX1" fmla="*/ 170841 w 939446"/>
                  <a:gd name="connsiteY1" fmla="*/ 37902 h 394303"/>
                  <a:gd name="connsiteX2" fmla="*/ 198550 w 939446"/>
                  <a:gd name="connsiteY2" fmla="*/ 363484 h 394303"/>
                  <a:gd name="connsiteX3" fmla="*/ 711168 w 939446"/>
                  <a:gd name="connsiteY3" fmla="*/ 30975 h 394303"/>
                  <a:gd name="connsiteX4" fmla="*/ 632488 w 939446"/>
                  <a:gd name="connsiteY4" fmla="*/ 354352 h 394303"/>
                  <a:gd name="connsiteX5" fmla="*/ 764107 w 939446"/>
                  <a:gd name="connsiteY5" fmla="*/ 394303 h 394303"/>
                  <a:gd name="connsiteX6" fmla="*/ 669603 w 939446"/>
                  <a:gd name="connsiteY6" fmla="*/ 3263 h 394303"/>
                  <a:gd name="connsiteX7" fmla="*/ 223105 w 939446"/>
                  <a:gd name="connsiteY7" fmla="*/ 352737 h 394303"/>
                  <a:gd name="connsiteX8" fmla="*/ 105342 w 939446"/>
                  <a:gd name="connsiteY8" fmla="*/ 35699 h 394303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198550 w 930539"/>
                  <a:gd name="connsiteY2" fmla="*/ 363341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52594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18314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52594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18314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181232 w 930539"/>
                  <a:gd name="connsiteY2" fmla="*/ 352951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70269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70269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70269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70269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11595 w 936792"/>
                  <a:gd name="connsiteY0" fmla="*/ 35556 h 408015"/>
                  <a:gd name="connsiteX1" fmla="*/ 177094 w 936792"/>
                  <a:gd name="connsiteY1" fmla="*/ 37759 h 408015"/>
                  <a:gd name="connsiteX2" fmla="*/ 235976 w 936792"/>
                  <a:gd name="connsiteY2" fmla="*/ 370269 h 408015"/>
                  <a:gd name="connsiteX3" fmla="*/ 717421 w 936792"/>
                  <a:gd name="connsiteY3" fmla="*/ 30832 h 408015"/>
                  <a:gd name="connsiteX4" fmla="*/ 638741 w 936792"/>
                  <a:gd name="connsiteY4" fmla="*/ 354209 h 408015"/>
                  <a:gd name="connsiteX5" fmla="*/ 756506 w 936792"/>
                  <a:gd name="connsiteY5" fmla="*/ 408015 h 408015"/>
                  <a:gd name="connsiteX6" fmla="*/ 675856 w 936792"/>
                  <a:gd name="connsiteY6" fmla="*/ 3120 h 408015"/>
                  <a:gd name="connsiteX7" fmla="*/ 212040 w 936792"/>
                  <a:gd name="connsiteY7" fmla="*/ 373375 h 408015"/>
                  <a:gd name="connsiteX8" fmla="*/ 111595 w 936792"/>
                  <a:gd name="connsiteY8" fmla="*/ 35556 h 408015"/>
                  <a:gd name="connsiteX0" fmla="*/ 104452 w 929649"/>
                  <a:gd name="connsiteY0" fmla="*/ 35556 h 408015"/>
                  <a:gd name="connsiteX1" fmla="*/ 169951 w 929649"/>
                  <a:gd name="connsiteY1" fmla="*/ 37759 h 408015"/>
                  <a:gd name="connsiteX2" fmla="*/ 228833 w 929649"/>
                  <a:gd name="connsiteY2" fmla="*/ 370269 h 408015"/>
                  <a:gd name="connsiteX3" fmla="*/ 710278 w 929649"/>
                  <a:gd name="connsiteY3" fmla="*/ 30832 h 408015"/>
                  <a:gd name="connsiteX4" fmla="*/ 631598 w 929649"/>
                  <a:gd name="connsiteY4" fmla="*/ 354209 h 408015"/>
                  <a:gd name="connsiteX5" fmla="*/ 749363 w 929649"/>
                  <a:gd name="connsiteY5" fmla="*/ 408015 h 408015"/>
                  <a:gd name="connsiteX6" fmla="*/ 668713 w 929649"/>
                  <a:gd name="connsiteY6" fmla="*/ 3120 h 408015"/>
                  <a:gd name="connsiteX7" fmla="*/ 204897 w 929649"/>
                  <a:gd name="connsiteY7" fmla="*/ 373375 h 408015"/>
                  <a:gd name="connsiteX8" fmla="*/ 104452 w 929649"/>
                  <a:gd name="connsiteY8" fmla="*/ 35556 h 408015"/>
                  <a:gd name="connsiteX0" fmla="*/ 110549 w 935746"/>
                  <a:gd name="connsiteY0" fmla="*/ 35556 h 408015"/>
                  <a:gd name="connsiteX1" fmla="*/ 176048 w 935746"/>
                  <a:gd name="connsiteY1" fmla="*/ 37759 h 408015"/>
                  <a:gd name="connsiteX2" fmla="*/ 234930 w 935746"/>
                  <a:gd name="connsiteY2" fmla="*/ 370269 h 408015"/>
                  <a:gd name="connsiteX3" fmla="*/ 716375 w 935746"/>
                  <a:gd name="connsiteY3" fmla="*/ 3083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76048 w 935746"/>
                  <a:gd name="connsiteY1" fmla="*/ 37759 h 408015"/>
                  <a:gd name="connsiteX2" fmla="*/ 234930 w 935746"/>
                  <a:gd name="connsiteY2" fmla="*/ 370269 h 408015"/>
                  <a:gd name="connsiteX3" fmla="*/ 716375 w 935746"/>
                  <a:gd name="connsiteY3" fmla="*/ 3083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76048 w 935746"/>
                  <a:gd name="connsiteY1" fmla="*/ 37759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31020 w 935746"/>
                  <a:gd name="connsiteY1" fmla="*/ 79322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72992 w 912044"/>
                  <a:gd name="connsiteY0" fmla="*/ 35556 h 408015"/>
                  <a:gd name="connsiteX1" fmla="*/ 107318 w 912044"/>
                  <a:gd name="connsiteY1" fmla="*/ 79322 h 408015"/>
                  <a:gd name="connsiteX2" fmla="*/ 211228 w 912044"/>
                  <a:gd name="connsiteY2" fmla="*/ 370269 h 408015"/>
                  <a:gd name="connsiteX3" fmla="*/ 696137 w 912044"/>
                  <a:gd name="connsiteY3" fmla="*/ 3122 h 408015"/>
                  <a:gd name="connsiteX4" fmla="*/ 613993 w 912044"/>
                  <a:gd name="connsiteY4" fmla="*/ 354209 h 408015"/>
                  <a:gd name="connsiteX5" fmla="*/ 731758 w 912044"/>
                  <a:gd name="connsiteY5" fmla="*/ 408015 h 408015"/>
                  <a:gd name="connsiteX6" fmla="*/ 651108 w 912044"/>
                  <a:gd name="connsiteY6" fmla="*/ 3120 h 408015"/>
                  <a:gd name="connsiteX7" fmla="*/ 187292 w 912044"/>
                  <a:gd name="connsiteY7" fmla="*/ 373375 h 408015"/>
                  <a:gd name="connsiteX8" fmla="*/ 72992 w 912044"/>
                  <a:gd name="connsiteY8" fmla="*/ 35556 h 408015"/>
                  <a:gd name="connsiteX0" fmla="*/ 95861 w 934913"/>
                  <a:gd name="connsiteY0" fmla="*/ 35556 h 408015"/>
                  <a:gd name="connsiteX1" fmla="*/ 130187 w 934913"/>
                  <a:gd name="connsiteY1" fmla="*/ 79322 h 408015"/>
                  <a:gd name="connsiteX2" fmla="*/ 234097 w 934913"/>
                  <a:gd name="connsiteY2" fmla="*/ 370269 h 408015"/>
                  <a:gd name="connsiteX3" fmla="*/ 719006 w 934913"/>
                  <a:gd name="connsiteY3" fmla="*/ 3122 h 408015"/>
                  <a:gd name="connsiteX4" fmla="*/ 636862 w 934913"/>
                  <a:gd name="connsiteY4" fmla="*/ 354209 h 408015"/>
                  <a:gd name="connsiteX5" fmla="*/ 754627 w 934913"/>
                  <a:gd name="connsiteY5" fmla="*/ 408015 h 408015"/>
                  <a:gd name="connsiteX6" fmla="*/ 673977 w 934913"/>
                  <a:gd name="connsiteY6" fmla="*/ 3120 h 408015"/>
                  <a:gd name="connsiteX7" fmla="*/ 210161 w 934913"/>
                  <a:gd name="connsiteY7" fmla="*/ 373375 h 408015"/>
                  <a:gd name="connsiteX8" fmla="*/ 95861 w 934913"/>
                  <a:gd name="connsiteY8" fmla="*/ 35556 h 408015"/>
                  <a:gd name="connsiteX0" fmla="*/ 128786 w 967838"/>
                  <a:gd name="connsiteY0" fmla="*/ 35556 h 408015"/>
                  <a:gd name="connsiteX1" fmla="*/ 163112 w 967838"/>
                  <a:gd name="connsiteY1" fmla="*/ 79322 h 408015"/>
                  <a:gd name="connsiteX2" fmla="*/ 267022 w 967838"/>
                  <a:gd name="connsiteY2" fmla="*/ 370269 h 408015"/>
                  <a:gd name="connsiteX3" fmla="*/ 751931 w 967838"/>
                  <a:gd name="connsiteY3" fmla="*/ 3122 h 408015"/>
                  <a:gd name="connsiteX4" fmla="*/ 669787 w 967838"/>
                  <a:gd name="connsiteY4" fmla="*/ 354209 h 408015"/>
                  <a:gd name="connsiteX5" fmla="*/ 787552 w 967838"/>
                  <a:gd name="connsiteY5" fmla="*/ 408015 h 408015"/>
                  <a:gd name="connsiteX6" fmla="*/ 706902 w 967838"/>
                  <a:gd name="connsiteY6" fmla="*/ 3120 h 408015"/>
                  <a:gd name="connsiteX7" fmla="*/ 243086 w 967838"/>
                  <a:gd name="connsiteY7" fmla="*/ 373375 h 408015"/>
                  <a:gd name="connsiteX8" fmla="*/ 128786 w 967838"/>
                  <a:gd name="connsiteY8" fmla="*/ 35556 h 408015"/>
                  <a:gd name="connsiteX0" fmla="*/ 100245 w 939297"/>
                  <a:gd name="connsiteY0" fmla="*/ 35556 h 408015"/>
                  <a:gd name="connsiteX1" fmla="*/ 134571 w 939297"/>
                  <a:gd name="connsiteY1" fmla="*/ 79322 h 408015"/>
                  <a:gd name="connsiteX2" fmla="*/ 238481 w 939297"/>
                  <a:gd name="connsiteY2" fmla="*/ 370269 h 408015"/>
                  <a:gd name="connsiteX3" fmla="*/ 723390 w 939297"/>
                  <a:gd name="connsiteY3" fmla="*/ 3122 h 408015"/>
                  <a:gd name="connsiteX4" fmla="*/ 641246 w 939297"/>
                  <a:gd name="connsiteY4" fmla="*/ 354209 h 408015"/>
                  <a:gd name="connsiteX5" fmla="*/ 759011 w 939297"/>
                  <a:gd name="connsiteY5" fmla="*/ 408015 h 408015"/>
                  <a:gd name="connsiteX6" fmla="*/ 678361 w 939297"/>
                  <a:gd name="connsiteY6" fmla="*/ 3120 h 408015"/>
                  <a:gd name="connsiteX7" fmla="*/ 214545 w 939297"/>
                  <a:gd name="connsiteY7" fmla="*/ 373375 h 408015"/>
                  <a:gd name="connsiteX8" fmla="*/ 100245 w 939297"/>
                  <a:gd name="connsiteY8" fmla="*/ 35556 h 408015"/>
                  <a:gd name="connsiteX0" fmla="*/ 100245 w 939297"/>
                  <a:gd name="connsiteY0" fmla="*/ 35556 h 408015"/>
                  <a:gd name="connsiteX1" fmla="*/ 106862 w 939297"/>
                  <a:gd name="connsiteY1" fmla="*/ 51613 h 408015"/>
                  <a:gd name="connsiteX2" fmla="*/ 238481 w 939297"/>
                  <a:gd name="connsiteY2" fmla="*/ 370269 h 408015"/>
                  <a:gd name="connsiteX3" fmla="*/ 723390 w 939297"/>
                  <a:gd name="connsiteY3" fmla="*/ 3122 h 408015"/>
                  <a:gd name="connsiteX4" fmla="*/ 641246 w 939297"/>
                  <a:gd name="connsiteY4" fmla="*/ 354209 h 408015"/>
                  <a:gd name="connsiteX5" fmla="*/ 759011 w 939297"/>
                  <a:gd name="connsiteY5" fmla="*/ 408015 h 408015"/>
                  <a:gd name="connsiteX6" fmla="*/ 678361 w 939297"/>
                  <a:gd name="connsiteY6" fmla="*/ 3120 h 408015"/>
                  <a:gd name="connsiteX7" fmla="*/ 214545 w 939297"/>
                  <a:gd name="connsiteY7" fmla="*/ 373375 h 408015"/>
                  <a:gd name="connsiteX8" fmla="*/ 100245 w 939297"/>
                  <a:gd name="connsiteY8" fmla="*/ 35556 h 408015"/>
                  <a:gd name="connsiteX0" fmla="*/ 100245 w 939297"/>
                  <a:gd name="connsiteY0" fmla="*/ 35556 h 408015"/>
                  <a:gd name="connsiteX1" fmla="*/ 106862 w 939297"/>
                  <a:gd name="connsiteY1" fmla="*/ 51613 h 408015"/>
                  <a:gd name="connsiteX2" fmla="*/ 238481 w 939297"/>
                  <a:gd name="connsiteY2" fmla="*/ 370269 h 408015"/>
                  <a:gd name="connsiteX3" fmla="*/ 723390 w 939297"/>
                  <a:gd name="connsiteY3" fmla="*/ 3122 h 408015"/>
                  <a:gd name="connsiteX4" fmla="*/ 641246 w 939297"/>
                  <a:gd name="connsiteY4" fmla="*/ 354209 h 408015"/>
                  <a:gd name="connsiteX5" fmla="*/ 759011 w 939297"/>
                  <a:gd name="connsiteY5" fmla="*/ 408015 h 408015"/>
                  <a:gd name="connsiteX6" fmla="*/ 678361 w 939297"/>
                  <a:gd name="connsiteY6" fmla="*/ 3120 h 408015"/>
                  <a:gd name="connsiteX7" fmla="*/ 214545 w 939297"/>
                  <a:gd name="connsiteY7" fmla="*/ 373375 h 408015"/>
                  <a:gd name="connsiteX8" fmla="*/ 100245 w 939297"/>
                  <a:gd name="connsiteY8" fmla="*/ 35556 h 408015"/>
                  <a:gd name="connsiteX0" fmla="*/ 100245 w 939297"/>
                  <a:gd name="connsiteY0" fmla="*/ 35556 h 408015"/>
                  <a:gd name="connsiteX1" fmla="*/ 106862 w 939297"/>
                  <a:gd name="connsiteY1" fmla="*/ 51613 h 408015"/>
                  <a:gd name="connsiteX2" fmla="*/ 238481 w 939297"/>
                  <a:gd name="connsiteY2" fmla="*/ 370269 h 408015"/>
                  <a:gd name="connsiteX3" fmla="*/ 723390 w 939297"/>
                  <a:gd name="connsiteY3" fmla="*/ 3122 h 408015"/>
                  <a:gd name="connsiteX4" fmla="*/ 641246 w 939297"/>
                  <a:gd name="connsiteY4" fmla="*/ 354209 h 408015"/>
                  <a:gd name="connsiteX5" fmla="*/ 759011 w 939297"/>
                  <a:gd name="connsiteY5" fmla="*/ 408015 h 408015"/>
                  <a:gd name="connsiteX6" fmla="*/ 678361 w 939297"/>
                  <a:gd name="connsiteY6" fmla="*/ 3120 h 408015"/>
                  <a:gd name="connsiteX7" fmla="*/ 214545 w 939297"/>
                  <a:gd name="connsiteY7" fmla="*/ 373375 h 408015"/>
                  <a:gd name="connsiteX8" fmla="*/ 100245 w 939297"/>
                  <a:gd name="connsiteY8" fmla="*/ 35556 h 40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9297" h="408015">
                    <a:moveTo>
                      <a:pt x="100245" y="35556"/>
                    </a:moveTo>
                    <a:cubicBezTo>
                      <a:pt x="114625" y="43120"/>
                      <a:pt x="70545" y="31618"/>
                      <a:pt x="106862" y="51613"/>
                    </a:cubicBezTo>
                    <a:cubicBezTo>
                      <a:pt x="-33466" y="158199"/>
                      <a:pt x="88391" y="327552"/>
                      <a:pt x="238481" y="370269"/>
                    </a:cubicBezTo>
                    <a:cubicBezTo>
                      <a:pt x="557663" y="393728"/>
                      <a:pt x="507902" y="68144"/>
                      <a:pt x="723390" y="3122"/>
                    </a:cubicBezTo>
                    <a:cubicBezTo>
                      <a:pt x="925763" y="76277"/>
                      <a:pt x="764454" y="315691"/>
                      <a:pt x="641246" y="354209"/>
                    </a:cubicBezTo>
                    <a:lnTo>
                      <a:pt x="759011" y="408015"/>
                    </a:lnTo>
                    <a:cubicBezTo>
                      <a:pt x="1071565" y="249959"/>
                      <a:pt x="933843" y="-32788"/>
                      <a:pt x="678361" y="3120"/>
                    </a:cubicBezTo>
                    <a:cubicBezTo>
                      <a:pt x="352883" y="45721"/>
                      <a:pt x="452907" y="357578"/>
                      <a:pt x="214545" y="373375"/>
                    </a:cubicBezTo>
                    <a:cubicBezTo>
                      <a:pt x="-23817" y="389172"/>
                      <a:pt x="-66009" y="91589"/>
                      <a:pt x="100245" y="3555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0C0"/>
                  </a:gs>
                  <a:gs pos="9000">
                    <a:srgbClr val="29C7FF"/>
                  </a:gs>
                  <a:gs pos="51000">
                    <a:srgbClr val="33CAFF"/>
                  </a:gs>
                  <a:gs pos="32000">
                    <a:srgbClr val="0070C0"/>
                  </a:gs>
                  <a:gs pos="97000">
                    <a:srgbClr val="005EA4"/>
                  </a:gs>
                  <a:gs pos="89000">
                    <a:srgbClr val="0070C0"/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1C2638">
                    <a:lumMod val="75000"/>
                    <a:lumOff val="25000"/>
                    <a:alpha val="77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12" name="Ovaal 111"/>
              <p:cNvSpPr/>
              <p:nvPr userDrawn="1"/>
            </p:nvSpPr>
            <p:spPr>
              <a:xfrm flipV="1">
                <a:off x="11012327" y="2951356"/>
                <a:ext cx="45720" cy="45720"/>
              </a:xfrm>
              <a:prstGeom prst="ellipse">
                <a:avLst/>
              </a:prstGeom>
              <a:solidFill>
                <a:srgbClr val="1D1D1B">
                  <a:lumMod val="50000"/>
                  <a:lumOff val="50000"/>
                  <a:alpha val="99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95" name="bijsnijden"/>
            <p:cNvGrpSpPr/>
            <p:nvPr/>
          </p:nvGrpSpPr>
          <p:grpSpPr>
            <a:xfrm>
              <a:off x="12371983" y="5786672"/>
              <a:ext cx="779464" cy="828260"/>
              <a:chOff x="13143038" y="5655940"/>
              <a:chExt cx="779464" cy="828260"/>
            </a:xfrm>
          </p:grpSpPr>
          <p:grpSp>
            <p:nvGrpSpPr>
              <p:cNvPr id="101" name="Groep 100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04" name="Rechthoek 103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105" name="Afbeelding 104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06" name="L-vorm 105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07" name="L-vorm 106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02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 err="1" smtClean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Bijsnijden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03" name="Rechthoekige driehoek 102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 smtClean="0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96" name="Groep 95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97" name="Afgeronde rechthoek 96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 err="1" smtClean="0"/>
                  <a:t>Invoegen</a:t>
                </a:r>
                <a:endParaRPr lang="en-GB" dirty="0"/>
              </a:p>
            </p:txBody>
          </p:sp>
          <p:cxnSp>
            <p:nvCxnSpPr>
              <p:cNvPr id="99" name="Rechte verbindingslijn 98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Gelijkbenige driehoek 99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9" name="Tekstvak 118"/>
          <p:cNvSpPr txBox="1"/>
          <p:nvPr userDrawn="1"/>
        </p:nvSpPr>
        <p:spPr>
          <a:xfrm>
            <a:off x="7395319" y="-383269"/>
            <a:ext cx="480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8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VIDEO SLIDE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0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4641" y="368160"/>
            <a:ext cx="11040598" cy="948605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en-GB" dirty="0"/>
          </a:p>
        </p:txBody>
      </p:sp>
      <p:sp>
        <p:nvSpPr>
          <p:cNvPr id="41" name="Tekstvak 40"/>
          <p:cNvSpPr txBox="1"/>
          <p:nvPr userDrawn="1"/>
        </p:nvSpPr>
        <p:spPr>
          <a:xfrm>
            <a:off x="7395319" y="-383269"/>
            <a:ext cx="480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8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LEGE SLIDE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3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5" name="Rechthoek 4"/>
          <p:cNvSpPr/>
          <p:nvPr userDrawn="1"/>
        </p:nvSpPr>
        <p:spPr>
          <a:xfrm>
            <a:off x="0" y="5733256"/>
            <a:ext cx="1219835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en-GB"/>
          </a:p>
        </p:txBody>
      </p:sp>
      <p:sp>
        <p:nvSpPr>
          <p:cNvPr id="7" name="Tekstvak 6"/>
          <p:cNvSpPr txBox="1"/>
          <p:nvPr userDrawn="1"/>
        </p:nvSpPr>
        <p:spPr>
          <a:xfrm>
            <a:off x="9483551" y="-383269"/>
            <a:ext cx="27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TITEL SLIDE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58800" y="4582800"/>
            <a:ext cx="6904800" cy="576000"/>
          </a:xfrm>
        </p:spPr>
        <p:txBody>
          <a:bodyPr>
            <a:noAutofit/>
          </a:bodyPr>
          <a:lstStyle>
            <a:lvl1pPr>
              <a:spcBef>
                <a:spcPts val="936"/>
              </a:spcBef>
              <a:defRPr sz="3900" b="1" cap="all" baseline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58800" y="5158800"/>
            <a:ext cx="6904800" cy="576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936"/>
              </a:spcBef>
              <a:buNone/>
              <a:defRPr sz="3900" b="1" i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nl-NL" dirty="0" smtClean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97689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5733256"/>
            <a:ext cx="1219835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en-GB"/>
          </a:p>
        </p:txBody>
      </p:sp>
      <p:grpSp>
        <p:nvGrpSpPr>
          <p:cNvPr id="4" name="Groep 3"/>
          <p:cNvGrpSpPr/>
          <p:nvPr userDrawn="1"/>
        </p:nvGrpSpPr>
        <p:grpSpPr>
          <a:xfrm>
            <a:off x="0" y="-1"/>
            <a:ext cx="12198350" cy="6858001"/>
            <a:chOff x="0" y="-1"/>
            <a:chExt cx="9144000" cy="5143501"/>
          </a:xfrm>
        </p:grpSpPr>
        <p:pic>
          <p:nvPicPr>
            <p:cNvPr id="6" name="Afbeelding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/>
            <a:stretch/>
          </p:blipFill>
          <p:spPr>
            <a:xfrm>
              <a:off x="0" y="-1"/>
              <a:ext cx="9144000" cy="4697923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83"/>
            <a:stretch/>
          </p:blipFill>
          <p:spPr>
            <a:xfrm>
              <a:off x="0" y="0"/>
              <a:ext cx="9144000" cy="4295666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99"/>
            <a:stretch/>
          </p:blipFill>
          <p:spPr>
            <a:xfrm>
              <a:off x="0" y="0"/>
              <a:ext cx="9144000" cy="3898826"/>
            </a:xfrm>
            <a:prstGeom prst="rect">
              <a:avLst/>
            </a:prstGeom>
          </p:spPr>
        </p:pic>
      </p:grpSp>
      <p:sp>
        <p:nvSpPr>
          <p:cNvPr id="23" name="Tekstvak 22"/>
          <p:cNvSpPr txBox="1"/>
          <p:nvPr userDrawn="1"/>
        </p:nvSpPr>
        <p:spPr>
          <a:xfrm>
            <a:off x="9483551" y="-383269"/>
            <a:ext cx="27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TITEL SLIDE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658800" y="4870800"/>
            <a:ext cx="6904800" cy="576000"/>
          </a:xfrm>
        </p:spPr>
        <p:txBody>
          <a:bodyPr>
            <a:noAutofit/>
          </a:bodyPr>
          <a:lstStyle>
            <a:lvl1pPr>
              <a:spcBef>
                <a:spcPts val="936"/>
              </a:spcBef>
              <a:defRPr sz="3900" b="1" cap="all" baseline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58800" y="5497200"/>
            <a:ext cx="6904800" cy="11412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936"/>
              </a:spcBef>
              <a:buNone/>
              <a:defRPr sz="3900" b="1" i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nl-NL" dirty="0" smtClean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29947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5733256"/>
            <a:ext cx="1219835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en-GB"/>
          </a:p>
        </p:txBody>
      </p:sp>
      <p:grpSp>
        <p:nvGrpSpPr>
          <p:cNvPr id="4" name="Groep 3"/>
          <p:cNvGrpSpPr/>
          <p:nvPr userDrawn="1"/>
        </p:nvGrpSpPr>
        <p:grpSpPr>
          <a:xfrm>
            <a:off x="0" y="-2298851"/>
            <a:ext cx="12198350" cy="9156852"/>
            <a:chOff x="0" y="-1724139"/>
            <a:chExt cx="9144000" cy="6867639"/>
          </a:xfrm>
        </p:grpSpPr>
        <p:pic>
          <p:nvPicPr>
            <p:cNvPr id="6" name="Afbeelding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/>
            <a:stretch/>
          </p:blipFill>
          <p:spPr>
            <a:xfrm>
              <a:off x="0" y="-1"/>
              <a:ext cx="9144000" cy="4697923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83"/>
            <a:stretch/>
          </p:blipFill>
          <p:spPr>
            <a:xfrm>
              <a:off x="0" y="0"/>
              <a:ext cx="9144000" cy="4295666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99"/>
            <a:stretch/>
          </p:blipFill>
          <p:spPr>
            <a:xfrm>
              <a:off x="0" y="0"/>
              <a:ext cx="9144000" cy="3898826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99"/>
            <a:stretch/>
          </p:blipFill>
          <p:spPr>
            <a:xfrm>
              <a:off x="0" y="-452586"/>
              <a:ext cx="9144000" cy="3898826"/>
            </a:xfrm>
            <a:prstGeom prst="rect">
              <a:avLst/>
            </a:prstGeom>
          </p:spPr>
        </p:pic>
        <p:pic>
          <p:nvPicPr>
            <p:cNvPr id="13" name="Afbeelding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99"/>
            <a:stretch/>
          </p:blipFill>
          <p:spPr>
            <a:xfrm>
              <a:off x="0" y="-884634"/>
              <a:ext cx="9144000" cy="3898826"/>
            </a:xfrm>
            <a:prstGeom prst="rect">
              <a:avLst/>
            </a:prstGeom>
          </p:spPr>
        </p:pic>
        <p:pic>
          <p:nvPicPr>
            <p:cNvPr id="14" name="Afbeelding 1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99"/>
            <a:stretch/>
          </p:blipFill>
          <p:spPr>
            <a:xfrm>
              <a:off x="0" y="-1327076"/>
              <a:ext cx="9144000" cy="3898826"/>
            </a:xfrm>
            <a:prstGeom prst="rect">
              <a:avLst/>
            </a:prstGeom>
          </p:spPr>
        </p:pic>
        <p:pic>
          <p:nvPicPr>
            <p:cNvPr id="15" name="Afbeelding 14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99"/>
            <a:stretch/>
          </p:blipFill>
          <p:spPr>
            <a:xfrm>
              <a:off x="0" y="-1724139"/>
              <a:ext cx="9144000" cy="3898826"/>
            </a:xfrm>
            <a:prstGeom prst="rect">
              <a:avLst/>
            </a:prstGeom>
          </p:spPr>
        </p:pic>
      </p:grpSp>
      <p:sp>
        <p:nvSpPr>
          <p:cNvPr id="19" name="Tekstvak 18"/>
          <p:cNvSpPr txBox="1"/>
          <p:nvPr userDrawn="1"/>
        </p:nvSpPr>
        <p:spPr>
          <a:xfrm>
            <a:off x="9483551" y="-383269"/>
            <a:ext cx="27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TITEL SLIDE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658800" y="2757600"/>
            <a:ext cx="6904800" cy="576000"/>
          </a:xfrm>
        </p:spPr>
        <p:txBody>
          <a:bodyPr>
            <a:noAutofit/>
          </a:bodyPr>
          <a:lstStyle>
            <a:lvl1pPr>
              <a:spcBef>
                <a:spcPts val="936"/>
              </a:spcBef>
              <a:defRPr sz="3900" b="1" cap="all" baseline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58800" y="3384000"/>
            <a:ext cx="6904800" cy="31176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936"/>
              </a:spcBef>
              <a:buNone/>
              <a:defRPr sz="3900" b="1" i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nl-NL" dirty="0" smtClean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42900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4641" y="293660"/>
            <a:ext cx="11766755" cy="753812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nl-NL" dirty="0" smtClean="0"/>
              <a:t>KLIK OM EEN TITEL IN TE VOEGEN</a:t>
            </a:r>
            <a:endParaRPr lang="en-GB" dirty="0"/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0"/>
          </p:nvPr>
        </p:nvSpPr>
        <p:spPr>
          <a:xfrm>
            <a:off x="527656" y="1220755"/>
            <a:ext cx="11143038" cy="4980053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grpSp>
        <p:nvGrpSpPr>
          <p:cNvPr id="107" name="Instructie tekstlevels"/>
          <p:cNvGrpSpPr/>
          <p:nvPr userDrawn="1"/>
        </p:nvGrpSpPr>
        <p:grpSpPr>
          <a:xfrm>
            <a:off x="-3082467" y="-101600"/>
            <a:ext cx="2778062" cy="3242568"/>
            <a:chOff x="-3352799" y="0"/>
            <a:chExt cx="2778062" cy="3242568"/>
          </a:xfrm>
        </p:grpSpPr>
        <p:sp>
          <p:nvSpPr>
            <p:cNvPr id="108" name="Rechthoek 107"/>
            <p:cNvSpPr/>
            <p:nvPr userDrawn="1"/>
          </p:nvSpPr>
          <p:spPr>
            <a:xfrm>
              <a:off x="-3352799" y="0"/>
              <a:ext cx="2778062" cy="38738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109" name="Textfield placeholder"/>
            <p:cNvSpPr txBox="1">
              <a:spLocks/>
            </p:cNvSpPr>
            <p:nvPr userDrawn="1"/>
          </p:nvSpPr>
          <p:spPr>
            <a:xfrm>
              <a:off x="-2741856" y="2479548"/>
              <a:ext cx="2138640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Basic text (16 pt.)</a:t>
              </a:r>
            </a:p>
          </p:txBody>
        </p:sp>
        <p:sp>
          <p:nvSpPr>
            <p:cNvPr id="110" name="Ovaal 109"/>
            <p:cNvSpPr/>
            <p:nvPr userDrawn="1"/>
          </p:nvSpPr>
          <p:spPr>
            <a:xfrm>
              <a:off x="-3115235" y="1747541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11" name="Ovaal 110"/>
            <p:cNvSpPr/>
            <p:nvPr userDrawn="1"/>
          </p:nvSpPr>
          <p:spPr>
            <a:xfrm>
              <a:off x="-3115235" y="2100876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2" name="Ovaal 111"/>
            <p:cNvSpPr/>
            <p:nvPr userDrawn="1"/>
          </p:nvSpPr>
          <p:spPr>
            <a:xfrm>
              <a:off x="-3115235" y="2454211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3" name="Ovaal 112"/>
            <p:cNvSpPr/>
            <p:nvPr userDrawn="1"/>
          </p:nvSpPr>
          <p:spPr>
            <a:xfrm>
              <a:off x="-3115235" y="2807546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14" name="Textfield placeholder"/>
            <p:cNvSpPr txBox="1">
              <a:spLocks/>
            </p:cNvSpPr>
            <p:nvPr userDrawn="1"/>
          </p:nvSpPr>
          <p:spPr>
            <a:xfrm>
              <a:off x="-2726469" y="1769272"/>
              <a:ext cx="2138640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1" indent="-18256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Bullet (16 pt.)</a:t>
              </a:r>
            </a:p>
          </p:txBody>
        </p:sp>
        <p:sp>
          <p:nvSpPr>
            <p:cNvPr id="115" name="Textfield placeholder"/>
            <p:cNvSpPr txBox="1">
              <a:spLocks/>
            </p:cNvSpPr>
            <p:nvPr userDrawn="1"/>
          </p:nvSpPr>
          <p:spPr>
            <a:xfrm>
              <a:off x="-2726469" y="2123586"/>
              <a:ext cx="2138640" cy="186578"/>
            </a:xfrm>
            <a:prstGeom prst="rect">
              <a:avLst/>
            </a:prstGeom>
          </p:spPr>
          <p:txBody>
            <a:bodyPr vert="horz" lIns="0" tIns="0" rIns="252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marR="0" lvl="2" indent="-174625" algn="l" defTabSz="914400" rtl="0" eaLnBrk="1" fontAlgn="auto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>
                  <a:tab pos="4394200" algn="l"/>
                </a:tabLst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Sub-bullet (16 pt.)</a:t>
              </a:r>
            </a:p>
          </p:txBody>
        </p:sp>
        <p:sp>
          <p:nvSpPr>
            <p:cNvPr id="116" name="Textfield placeholder"/>
            <p:cNvSpPr txBox="1">
              <a:spLocks/>
            </p:cNvSpPr>
            <p:nvPr userDrawn="1"/>
          </p:nvSpPr>
          <p:spPr>
            <a:xfrm>
              <a:off x="-2726469" y="2843119"/>
              <a:ext cx="2138640" cy="186578"/>
            </a:xfrm>
            <a:prstGeom prst="rect">
              <a:avLst/>
            </a:prstGeom>
          </p:spPr>
          <p:txBody>
            <a:bodyPr vert="horz" lIns="0" tIns="0" rIns="36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Basic sub-header (16 pt.)</a:t>
              </a:r>
            </a:p>
          </p:txBody>
        </p:sp>
        <p:cxnSp>
          <p:nvCxnSpPr>
            <p:cNvPr id="117" name="Rechte verbindingslijn 116"/>
            <p:cNvCxnSpPr/>
            <p:nvPr userDrawn="1"/>
          </p:nvCxnSpPr>
          <p:spPr>
            <a:xfrm>
              <a:off x="-3144627" y="3765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18" name="Rechte verbindingslijn 117"/>
            <p:cNvCxnSpPr/>
            <p:nvPr userDrawn="1"/>
          </p:nvCxnSpPr>
          <p:spPr>
            <a:xfrm>
              <a:off x="-3144627" y="161033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19" name="Rechte verbindingslijn 118"/>
            <p:cNvCxnSpPr/>
            <p:nvPr userDrawn="1"/>
          </p:nvCxnSpPr>
          <p:spPr>
            <a:xfrm>
              <a:off x="-3144627" y="3242568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120" name="Picture 3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97" b="23577"/>
            <a:stretch/>
          </p:blipFill>
          <p:spPr bwMode="auto">
            <a:xfrm>
              <a:off x="-3133536" y="967488"/>
              <a:ext cx="516568" cy="46211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4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48"/>
            <a:stretch/>
          </p:blipFill>
          <p:spPr bwMode="auto">
            <a:xfrm>
              <a:off x="-3139524" y="548389"/>
              <a:ext cx="521012" cy="338492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" name="Groep 121"/>
            <p:cNvGrpSpPr/>
            <p:nvPr userDrawn="1"/>
          </p:nvGrpSpPr>
          <p:grpSpPr>
            <a:xfrm>
              <a:off x="-2238584" y="512847"/>
              <a:ext cx="409108" cy="427699"/>
              <a:chOff x="-1085063" y="758027"/>
              <a:chExt cx="633799" cy="622540"/>
            </a:xfrm>
          </p:grpSpPr>
          <p:sp>
            <p:nvSpPr>
              <p:cNvPr id="143" name="Afgeronde rechthoek 142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44" name="Groep 143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45" name="Rechthoek 144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6" name="Rechthoek 145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7" name="Rechthoek 146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8" name="Rechthoek 147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9" name="Rechthoek 148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0" name="Rechthoek 149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1" name="Rechthoek 150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2" name="Rechthoek 151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3" name="Rechthoek 152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4" name="Rechthoek 153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5" name="Vrije vorm 154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23" name="Groep 122"/>
            <p:cNvGrpSpPr/>
            <p:nvPr userDrawn="1"/>
          </p:nvGrpSpPr>
          <p:grpSpPr>
            <a:xfrm>
              <a:off x="-2233988" y="1061225"/>
              <a:ext cx="409108" cy="427699"/>
              <a:chOff x="-1845083" y="758027"/>
              <a:chExt cx="633799" cy="622540"/>
            </a:xfrm>
          </p:grpSpPr>
          <p:sp>
            <p:nvSpPr>
              <p:cNvPr id="130" name="Afgeronde rechthoek 129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31" name="Groep 130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32" name="Rechthoek 131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3" name="Rechthoek 132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4" name="Rechthoek 133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5" name="Rechthoek 134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6" name="Rechthoek 135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7" name="Rechthoek 136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8" name="Rechthoek 137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9" name="Rechthoek 138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0" name="Rechthoek 139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1" name="Rechthoek 140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2" name="Vrije vorm 141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24" name="Rechte verbindingslijn 123"/>
            <p:cNvCxnSpPr>
              <a:endCxn id="130" idx="1"/>
            </p:cNvCxnSpPr>
            <p:nvPr userDrawn="1"/>
          </p:nvCxnSpPr>
          <p:spPr>
            <a:xfrm>
              <a:off x="-2977008" y="1107166"/>
              <a:ext cx="743020" cy="167909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headEnd type="oval"/>
            </a:ln>
            <a:effectLst/>
          </p:spPr>
        </p:cxnSp>
        <p:cxnSp>
          <p:nvCxnSpPr>
            <p:cNvPr id="125" name="Rechte verbindingslijn 124"/>
            <p:cNvCxnSpPr>
              <a:endCxn id="143" idx="1"/>
            </p:cNvCxnSpPr>
            <p:nvPr userDrawn="1"/>
          </p:nvCxnSpPr>
          <p:spPr>
            <a:xfrm flipV="1">
              <a:off x="-2741856" y="726697"/>
              <a:ext cx="503272" cy="299284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headEnd type="oval"/>
            </a:ln>
            <a:effectLst/>
          </p:spPr>
        </p:cxnSp>
        <p:sp>
          <p:nvSpPr>
            <p:cNvPr id="126" name="Textfield placeholder"/>
            <p:cNvSpPr txBox="1">
              <a:spLocks/>
            </p:cNvSpPr>
            <p:nvPr userDrawn="1"/>
          </p:nvSpPr>
          <p:spPr>
            <a:xfrm>
              <a:off x="-1631706" y="512848"/>
              <a:ext cx="1043877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Level up</a:t>
              </a:r>
            </a:p>
          </p:txBody>
        </p:sp>
        <p:sp>
          <p:nvSpPr>
            <p:cNvPr id="127" name="Textfield placeholder"/>
            <p:cNvSpPr txBox="1">
              <a:spLocks/>
            </p:cNvSpPr>
            <p:nvPr userDrawn="1"/>
          </p:nvSpPr>
          <p:spPr>
            <a:xfrm>
              <a:off x="-1631706" y="1061226"/>
              <a:ext cx="1056968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Level down</a:t>
              </a:r>
            </a:p>
          </p:txBody>
        </p:sp>
      </p:grpSp>
      <p:sp>
        <p:nvSpPr>
          <p:cNvPr id="156" name="Tekstvak 155"/>
          <p:cNvSpPr txBox="1"/>
          <p:nvPr userDrawn="1"/>
        </p:nvSpPr>
        <p:spPr>
          <a:xfrm>
            <a:off x="6459215" y="-383269"/>
            <a:ext cx="573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TEKST</a:t>
            </a:r>
            <a:r>
              <a:rPr lang="nl-NL" sz="18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SLIDE (100%)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4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afbee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4642" y="368160"/>
            <a:ext cx="5402412" cy="1524669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nl-NL" dirty="0" smtClean="0"/>
              <a:t>KLIK OM EEN TITEL IN TE VOEGEN</a:t>
            </a:r>
            <a:endParaRPr lang="en-GB" dirty="0"/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0"/>
          </p:nvPr>
        </p:nvSpPr>
        <p:spPr>
          <a:xfrm>
            <a:off x="527657" y="1988840"/>
            <a:ext cx="5379396" cy="4211968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9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6088620" y="-15765"/>
            <a:ext cx="6109730" cy="6264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chemeClr val="tx2"/>
                </a:solidFill>
              </a:defRPr>
            </a:lvl1pPr>
            <a:lvl2pPr marL="609768" indent="0">
              <a:buNone/>
              <a:defRPr sz="3700"/>
            </a:lvl2pPr>
            <a:lvl3pPr marL="1219535" indent="0">
              <a:buNone/>
              <a:defRPr sz="3200"/>
            </a:lvl3pPr>
            <a:lvl4pPr marL="1829303" indent="0">
              <a:buNone/>
              <a:defRPr sz="2700"/>
            </a:lvl4pPr>
            <a:lvl5pPr marL="2439071" indent="0">
              <a:buNone/>
              <a:defRPr sz="2700"/>
            </a:lvl5pPr>
            <a:lvl6pPr marL="3048838" indent="0">
              <a:buNone/>
              <a:defRPr sz="2700"/>
            </a:lvl6pPr>
            <a:lvl7pPr marL="3658606" indent="0">
              <a:buNone/>
              <a:defRPr sz="2700"/>
            </a:lvl7pPr>
            <a:lvl8pPr marL="4268373" indent="0">
              <a:buNone/>
              <a:defRPr sz="2700"/>
            </a:lvl8pPr>
            <a:lvl9pPr marL="4878141" indent="0">
              <a:buNone/>
              <a:defRPr sz="2700"/>
            </a:lvl9pPr>
          </a:lstStyle>
          <a:p>
            <a:r>
              <a:rPr lang="nl-NL" dirty="0" smtClean="0"/>
              <a:t>KLIK OM EEN AFBEELDING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IN TE VOEGEN</a:t>
            </a:r>
            <a:endParaRPr lang="nl-NL" dirty="0"/>
          </a:p>
        </p:txBody>
      </p:sp>
      <p:sp>
        <p:nvSpPr>
          <p:cNvPr id="152" name="Tekstvak 151"/>
          <p:cNvSpPr txBox="1"/>
          <p:nvPr userDrawn="1"/>
        </p:nvSpPr>
        <p:spPr>
          <a:xfrm>
            <a:off x="7395319" y="-383269"/>
            <a:ext cx="480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TEKST &amp; FOTO </a:t>
            </a:r>
            <a:r>
              <a:rPr lang="nl-NL" sz="18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SLIDE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3" name="Instructie tekstlevels"/>
          <p:cNvGrpSpPr/>
          <p:nvPr userDrawn="1"/>
        </p:nvGrpSpPr>
        <p:grpSpPr>
          <a:xfrm>
            <a:off x="-3082467" y="-101600"/>
            <a:ext cx="2778062" cy="3242568"/>
            <a:chOff x="-3352799" y="0"/>
            <a:chExt cx="2778062" cy="3242568"/>
          </a:xfrm>
        </p:grpSpPr>
        <p:sp>
          <p:nvSpPr>
            <p:cNvPr id="154" name="Rechthoek 153"/>
            <p:cNvSpPr/>
            <p:nvPr userDrawn="1"/>
          </p:nvSpPr>
          <p:spPr>
            <a:xfrm>
              <a:off x="-3352799" y="0"/>
              <a:ext cx="2778062" cy="38738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155" name="Textfield placeholder"/>
            <p:cNvSpPr txBox="1">
              <a:spLocks/>
            </p:cNvSpPr>
            <p:nvPr userDrawn="1"/>
          </p:nvSpPr>
          <p:spPr>
            <a:xfrm>
              <a:off x="-2741856" y="2479548"/>
              <a:ext cx="2138640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Basic text (16 pt.)</a:t>
              </a:r>
            </a:p>
          </p:txBody>
        </p:sp>
        <p:sp>
          <p:nvSpPr>
            <p:cNvPr id="156" name="Ovaal 155"/>
            <p:cNvSpPr/>
            <p:nvPr userDrawn="1"/>
          </p:nvSpPr>
          <p:spPr>
            <a:xfrm>
              <a:off x="-3115235" y="1747541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57" name="Ovaal 156"/>
            <p:cNvSpPr/>
            <p:nvPr userDrawn="1"/>
          </p:nvSpPr>
          <p:spPr>
            <a:xfrm>
              <a:off x="-3115235" y="2100876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Ovaal 157"/>
            <p:cNvSpPr/>
            <p:nvPr userDrawn="1"/>
          </p:nvSpPr>
          <p:spPr>
            <a:xfrm>
              <a:off x="-3115235" y="2454211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9" name="Ovaal 158"/>
            <p:cNvSpPr/>
            <p:nvPr userDrawn="1"/>
          </p:nvSpPr>
          <p:spPr>
            <a:xfrm>
              <a:off x="-3115235" y="2807546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0" name="Textfield placeholder"/>
            <p:cNvSpPr txBox="1">
              <a:spLocks/>
            </p:cNvSpPr>
            <p:nvPr userDrawn="1"/>
          </p:nvSpPr>
          <p:spPr>
            <a:xfrm>
              <a:off x="-2726469" y="1769272"/>
              <a:ext cx="2138640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1" indent="-18256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Bullet (16 pt.)</a:t>
              </a:r>
            </a:p>
          </p:txBody>
        </p:sp>
        <p:sp>
          <p:nvSpPr>
            <p:cNvPr id="161" name="Textfield placeholder"/>
            <p:cNvSpPr txBox="1">
              <a:spLocks/>
            </p:cNvSpPr>
            <p:nvPr userDrawn="1"/>
          </p:nvSpPr>
          <p:spPr>
            <a:xfrm>
              <a:off x="-2726469" y="2123586"/>
              <a:ext cx="2138640" cy="186578"/>
            </a:xfrm>
            <a:prstGeom prst="rect">
              <a:avLst/>
            </a:prstGeom>
          </p:spPr>
          <p:txBody>
            <a:bodyPr vert="horz" lIns="0" tIns="0" rIns="252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marR="0" lvl="2" indent="-174625" algn="l" defTabSz="914400" rtl="0" eaLnBrk="1" fontAlgn="auto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>
                  <a:tab pos="4394200" algn="l"/>
                </a:tabLst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Sub-bullet (16 pt.)</a:t>
              </a:r>
            </a:p>
          </p:txBody>
        </p:sp>
        <p:sp>
          <p:nvSpPr>
            <p:cNvPr id="162" name="Textfield placeholder"/>
            <p:cNvSpPr txBox="1">
              <a:spLocks/>
            </p:cNvSpPr>
            <p:nvPr userDrawn="1"/>
          </p:nvSpPr>
          <p:spPr>
            <a:xfrm>
              <a:off x="-2726469" y="2843119"/>
              <a:ext cx="2138640" cy="186578"/>
            </a:xfrm>
            <a:prstGeom prst="rect">
              <a:avLst/>
            </a:prstGeom>
          </p:spPr>
          <p:txBody>
            <a:bodyPr vert="horz" lIns="0" tIns="0" rIns="36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Basic sub-header (16 pt.)</a:t>
              </a:r>
            </a:p>
          </p:txBody>
        </p:sp>
        <p:cxnSp>
          <p:nvCxnSpPr>
            <p:cNvPr id="163" name="Rechte verbindingslijn 162"/>
            <p:cNvCxnSpPr/>
            <p:nvPr userDrawn="1"/>
          </p:nvCxnSpPr>
          <p:spPr>
            <a:xfrm>
              <a:off x="-3144627" y="3765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64" name="Rechte verbindingslijn 163"/>
            <p:cNvCxnSpPr/>
            <p:nvPr userDrawn="1"/>
          </p:nvCxnSpPr>
          <p:spPr>
            <a:xfrm>
              <a:off x="-3144627" y="161033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65" name="Rechte verbindingslijn 164"/>
            <p:cNvCxnSpPr/>
            <p:nvPr userDrawn="1"/>
          </p:nvCxnSpPr>
          <p:spPr>
            <a:xfrm>
              <a:off x="-3144627" y="3242568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166" name="Picture 3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97" b="23577"/>
            <a:stretch/>
          </p:blipFill>
          <p:spPr bwMode="auto">
            <a:xfrm>
              <a:off x="-3133536" y="967488"/>
              <a:ext cx="516568" cy="46211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" name="Picture 4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48"/>
            <a:stretch/>
          </p:blipFill>
          <p:spPr bwMode="auto">
            <a:xfrm>
              <a:off x="-3139524" y="548389"/>
              <a:ext cx="521012" cy="338492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8" name="Groep 167"/>
            <p:cNvGrpSpPr/>
            <p:nvPr userDrawn="1"/>
          </p:nvGrpSpPr>
          <p:grpSpPr>
            <a:xfrm>
              <a:off x="-2238584" y="512847"/>
              <a:ext cx="409108" cy="427699"/>
              <a:chOff x="-1085063" y="758027"/>
              <a:chExt cx="633799" cy="622540"/>
            </a:xfrm>
          </p:grpSpPr>
          <p:sp>
            <p:nvSpPr>
              <p:cNvPr id="187" name="Afgeronde rechthoek 186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88" name="Groep 187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89" name="Rechthoek 188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0" name="Rechthoek 189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1" name="Rechthoek 190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2" name="Rechthoek 191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3" name="Rechthoek 192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4" name="Rechthoek 193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5" name="Rechthoek 194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6" name="Rechthoek 195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7" name="Rechthoek 196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8" name="Rechthoek 197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9" name="Vrije vorm 198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69" name="Groep 168"/>
            <p:cNvGrpSpPr/>
            <p:nvPr userDrawn="1"/>
          </p:nvGrpSpPr>
          <p:grpSpPr>
            <a:xfrm>
              <a:off x="-2233988" y="1061225"/>
              <a:ext cx="409108" cy="427699"/>
              <a:chOff x="-1845083" y="758027"/>
              <a:chExt cx="633799" cy="622540"/>
            </a:xfrm>
          </p:grpSpPr>
          <p:sp>
            <p:nvSpPr>
              <p:cNvPr id="174" name="Afgeronde rechthoek 173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75" name="Groep 174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76" name="Rechthoek 175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7" name="Rechthoek 176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8" name="Rechthoek 177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9" name="Rechthoek 178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0" name="Rechthoek 179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1" name="Rechthoek 180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2" name="Rechthoek 181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3" name="Rechthoek 182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4" name="Rechthoek 183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5" name="Rechthoek 184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6" name="Vrije vorm 185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70" name="Rechte verbindingslijn 169"/>
            <p:cNvCxnSpPr>
              <a:endCxn id="174" idx="1"/>
            </p:cNvCxnSpPr>
            <p:nvPr userDrawn="1"/>
          </p:nvCxnSpPr>
          <p:spPr>
            <a:xfrm>
              <a:off x="-2977008" y="1107166"/>
              <a:ext cx="743020" cy="167909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headEnd type="oval"/>
            </a:ln>
            <a:effectLst/>
          </p:spPr>
        </p:cxnSp>
        <p:cxnSp>
          <p:nvCxnSpPr>
            <p:cNvPr id="171" name="Rechte verbindingslijn 170"/>
            <p:cNvCxnSpPr>
              <a:endCxn id="187" idx="1"/>
            </p:cNvCxnSpPr>
            <p:nvPr userDrawn="1"/>
          </p:nvCxnSpPr>
          <p:spPr>
            <a:xfrm flipV="1">
              <a:off x="-2741856" y="726697"/>
              <a:ext cx="503272" cy="299284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headEnd type="oval"/>
            </a:ln>
            <a:effectLst/>
          </p:spPr>
        </p:cxnSp>
        <p:sp>
          <p:nvSpPr>
            <p:cNvPr id="172" name="Textfield placeholder"/>
            <p:cNvSpPr txBox="1">
              <a:spLocks/>
            </p:cNvSpPr>
            <p:nvPr userDrawn="1"/>
          </p:nvSpPr>
          <p:spPr>
            <a:xfrm>
              <a:off x="-1631706" y="512848"/>
              <a:ext cx="1043877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Level up</a:t>
              </a:r>
            </a:p>
          </p:txBody>
        </p:sp>
        <p:sp>
          <p:nvSpPr>
            <p:cNvPr id="173" name="Textfield placeholder"/>
            <p:cNvSpPr txBox="1">
              <a:spLocks/>
            </p:cNvSpPr>
            <p:nvPr userDrawn="1"/>
          </p:nvSpPr>
          <p:spPr>
            <a:xfrm>
              <a:off x="-1631706" y="1061226"/>
              <a:ext cx="1056968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Level down</a:t>
              </a:r>
            </a:p>
          </p:txBody>
        </p:sp>
      </p:grpSp>
      <p:grpSp>
        <p:nvGrpSpPr>
          <p:cNvPr id="105" name="Instructie afbeelding"/>
          <p:cNvGrpSpPr/>
          <p:nvPr userDrawn="1"/>
        </p:nvGrpSpPr>
        <p:grpSpPr>
          <a:xfrm>
            <a:off x="12309443" y="-100346"/>
            <a:ext cx="2773430" cy="6957092"/>
            <a:chOff x="12309443" y="-100346"/>
            <a:chExt cx="2773430" cy="6957092"/>
          </a:xfrm>
        </p:grpSpPr>
        <p:grpSp>
          <p:nvGrpSpPr>
            <p:cNvPr id="106" name="bijsnijden"/>
            <p:cNvGrpSpPr/>
            <p:nvPr userDrawn="1"/>
          </p:nvGrpSpPr>
          <p:grpSpPr>
            <a:xfrm>
              <a:off x="12371983" y="5786672"/>
              <a:ext cx="779464" cy="828260"/>
              <a:chOff x="13143038" y="5655940"/>
              <a:chExt cx="779464" cy="828260"/>
            </a:xfrm>
          </p:grpSpPr>
          <p:grpSp>
            <p:nvGrpSpPr>
              <p:cNvPr id="124" name="Groep 123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27" name="Rechthoek 126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128" name="Afbeelding 127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29" name="L-vorm 128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0" name="L-vorm 129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25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 err="1" smtClean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Bijsnijden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26" name="Rechthoekige driehoek 125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 smtClean="0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7" name="Rechthoek 106"/>
            <p:cNvSpPr/>
            <p:nvPr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08" name="Tekstvak 33"/>
            <p:cNvSpPr txBox="1"/>
            <p:nvPr/>
          </p:nvSpPr>
          <p:spPr>
            <a:xfrm>
              <a:off x="12494588" y="888538"/>
              <a:ext cx="255869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Klik op het icoon om een afbeelding</a:t>
              </a:r>
              <a:b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 te voegen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9" name="Tekstvak 33"/>
            <p:cNvSpPr txBox="1"/>
            <p:nvPr/>
          </p:nvSpPr>
          <p:spPr>
            <a:xfrm>
              <a:off x="12494588" y="2792939"/>
              <a:ext cx="2558692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de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die u wilt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invoegen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en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op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Invoegen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’</a:t>
              </a:r>
              <a:endPara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0" name="Ovaal 109"/>
            <p:cNvSpPr/>
            <p:nvPr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11" name="Ovaal 110"/>
            <p:cNvSpPr/>
            <p:nvPr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12" name="Rechte verbindingslijn 111"/>
            <p:cNvCxnSpPr/>
            <p:nvPr/>
          </p:nvCxnSpPr>
          <p:spPr>
            <a:xfrm>
              <a:off x="12496666" y="288269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13" name="Rechte verbindingslijn 112"/>
            <p:cNvCxnSpPr/>
            <p:nvPr/>
          </p:nvCxnSpPr>
          <p:spPr>
            <a:xfrm>
              <a:off x="12496327" y="2167521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14" name="Rechte verbindingslijn 113"/>
            <p:cNvCxnSpPr/>
            <p:nvPr/>
          </p:nvCxnSpPr>
          <p:spPr>
            <a:xfrm>
              <a:off x="12496666" y="4022832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115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5025" y="1459905"/>
              <a:ext cx="521075" cy="521075"/>
            </a:xfrm>
            <a:prstGeom prst="rect">
              <a:avLst/>
            </a:prstGeom>
          </p:spPr>
        </p:pic>
        <p:sp>
          <p:nvSpPr>
            <p:cNvPr id="116" name="Tekstvak 33"/>
            <p:cNvSpPr txBox="1"/>
            <p:nvPr/>
          </p:nvSpPr>
          <p:spPr>
            <a:xfrm>
              <a:off x="12494588" y="4699050"/>
              <a:ext cx="2558692" cy="7219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Als u de afbeelding wilt schalen of verslepen, ga naar </a:t>
              </a:r>
              <a:b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‘Hulpmiddelen voor </a:t>
              </a:r>
              <a:r>
                <a:rPr lang="en-US" sz="1200" b="1" kern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afbeeldingen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’ </a:t>
              </a:r>
              <a:b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en klik op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‘Bijsnijden’ </a:t>
              </a:r>
              <a:endParaRPr lang="nl-NL" sz="1200" b="1" kern="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7" name="Ovaal 116"/>
            <p:cNvSpPr/>
            <p:nvPr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118" name="Rechte verbindingslijn 117"/>
            <p:cNvCxnSpPr/>
            <p:nvPr/>
          </p:nvCxnSpPr>
          <p:spPr>
            <a:xfrm>
              <a:off x="12496666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19" name="Groep 118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120" name="Afgeronde rechthoek 119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 err="1" smtClean="0"/>
                  <a:t>Invoegen</a:t>
                </a:r>
                <a:endParaRPr lang="en-GB" dirty="0"/>
              </a:p>
            </p:txBody>
          </p:sp>
          <p:cxnSp>
            <p:nvCxnSpPr>
              <p:cNvPr id="122" name="Rechte verbindingslijn 121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Gelijkbenige driehoek 122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105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(2 kolomm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4641" y="293660"/>
            <a:ext cx="11766755" cy="75381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nl-NL" dirty="0" smtClean="0"/>
              <a:t>KLIK OM EEN TITEL IN TE VOEGEN</a:t>
            </a:r>
            <a:endParaRPr lang="en-GB" dirty="0"/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0"/>
          </p:nvPr>
        </p:nvSpPr>
        <p:spPr>
          <a:xfrm>
            <a:off x="526303" y="1220755"/>
            <a:ext cx="5389004" cy="4980053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16" name="Tijdelijke aanduiding voor tekst 18"/>
          <p:cNvSpPr>
            <a:spLocks noGrp="1"/>
          </p:cNvSpPr>
          <p:nvPr>
            <p:ph type="body" sz="quarter" idx="11"/>
          </p:nvPr>
        </p:nvSpPr>
        <p:spPr>
          <a:xfrm>
            <a:off x="6294903" y="1220755"/>
            <a:ext cx="5250337" cy="4980053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104" name="Tekstvak 103"/>
          <p:cNvSpPr txBox="1"/>
          <p:nvPr userDrawn="1"/>
        </p:nvSpPr>
        <p:spPr>
          <a:xfrm>
            <a:off x="7395319" y="-383269"/>
            <a:ext cx="480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TEKST</a:t>
            </a:r>
            <a:r>
              <a:rPr lang="nl-NL" sz="18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SLIDE (2 KOLOMMEN)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5" name="Instructie tekstlevels"/>
          <p:cNvGrpSpPr/>
          <p:nvPr userDrawn="1"/>
        </p:nvGrpSpPr>
        <p:grpSpPr>
          <a:xfrm>
            <a:off x="-3082467" y="-101600"/>
            <a:ext cx="2778062" cy="3242568"/>
            <a:chOff x="-3352799" y="0"/>
            <a:chExt cx="2778062" cy="3242568"/>
          </a:xfrm>
        </p:grpSpPr>
        <p:sp>
          <p:nvSpPr>
            <p:cNvPr id="106" name="Rechthoek 105"/>
            <p:cNvSpPr/>
            <p:nvPr userDrawn="1"/>
          </p:nvSpPr>
          <p:spPr>
            <a:xfrm>
              <a:off x="-3352799" y="0"/>
              <a:ext cx="2778062" cy="38738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107" name="Textfield placeholder"/>
            <p:cNvSpPr txBox="1">
              <a:spLocks/>
            </p:cNvSpPr>
            <p:nvPr userDrawn="1"/>
          </p:nvSpPr>
          <p:spPr>
            <a:xfrm>
              <a:off x="-2741856" y="2479548"/>
              <a:ext cx="2138640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Basic text (16 pt.)</a:t>
              </a:r>
            </a:p>
          </p:txBody>
        </p:sp>
        <p:sp>
          <p:nvSpPr>
            <p:cNvPr id="108" name="Ovaal 107"/>
            <p:cNvSpPr/>
            <p:nvPr userDrawn="1"/>
          </p:nvSpPr>
          <p:spPr>
            <a:xfrm>
              <a:off x="-3115235" y="1747541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09" name="Ovaal 108"/>
            <p:cNvSpPr/>
            <p:nvPr userDrawn="1"/>
          </p:nvSpPr>
          <p:spPr>
            <a:xfrm>
              <a:off x="-3115235" y="2100876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0" name="Ovaal 109"/>
            <p:cNvSpPr/>
            <p:nvPr userDrawn="1"/>
          </p:nvSpPr>
          <p:spPr>
            <a:xfrm>
              <a:off x="-3115235" y="2454211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1" name="Ovaal 110"/>
            <p:cNvSpPr/>
            <p:nvPr userDrawn="1"/>
          </p:nvSpPr>
          <p:spPr>
            <a:xfrm>
              <a:off x="-3115235" y="2807546"/>
              <a:ext cx="260914" cy="259683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12" name="Textfield placeholder"/>
            <p:cNvSpPr txBox="1">
              <a:spLocks/>
            </p:cNvSpPr>
            <p:nvPr userDrawn="1"/>
          </p:nvSpPr>
          <p:spPr>
            <a:xfrm>
              <a:off x="-2726469" y="1769272"/>
              <a:ext cx="2138640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1" indent="-18256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Bullet (16 pt.)</a:t>
              </a:r>
            </a:p>
          </p:txBody>
        </p:sp>
        <p:sp>
          <p:nvSpPr>
            <p:cNvPr id="113" name="Textfield placeholder"/>
            <p:cNvSpPr txBox="1">
              <a:spLocks/>
            </p:cNvSpPr>
            <p:nvPr userDrawn="1"/>
          </p:nvSpPr>
          <p:spPr>
            <a:xfrm>
              <a:off x="-2726469" y="2123586"/>
              <a:ext cx="2138640" cy="186578"/>
            </a:xfrm>
            <a:prstGeom prst="rect">
              <a:avLst/>
            </a:prstGeom>
          </p:spPr>
          <p:txBody>
            <a:bodyPr vert="horz" lIns="0" tIns="0" rIns="252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marR="0" lvl="2" indent="-174625" algn="l" defTabSz="914400" rtl="0" eaLnBrk="1" fontAlgn="auto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>
                  <a:tab pos="4394200" algn="l"/>
                </a:tabLst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Sub-bullet (16 pt.)</a:t>
              </a:r>
            </a:p>
          </p:txBody>
        </p:sp>
        <p:sp>
          <p:nvSpPr>
            <p:cNvPr id="114" name="Textfield placeholder"/>
            <p:cNvSpPr txBox="1">
              <a:spLocks/>
            </p:cNvSpPr>
            <p:nvPr userDrawn="1"/>
          </p:nvSpPr>
          <p:spPr>
            <a:xfrm>
              <a:off x="-2726469" y="2843119"/>
              <a:ext cx="2138640" cy="186578"/>
            </a:xfrm>
            <a:prstGeom prst="rect">
              <a:avLst/>
            </a:prstGeom>
          </p:spPr>
          <p:txBody>
            <a:bodyPr vert="horz" lIns="0" tIns="0" rIns="36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Basic sub-header (16 pt.)</a:t>
              </a:r>
            </a:p>
          </p:txBody>
        </p:sp>
        <p:cxnSp>
          <p:nvCxnSpPr>
            <p:cNvPr id="115" name="Rechte verbindingslijn 114"/>
            <p:cNvCxnSpPr/>
            <p:nvPr userDrawn="1"/>
          </p:nvCxnSpPr>
          <p:spPr>
            <a:xfrm>
              <a:off x="-3144627" y="3765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16" name="Rechte verbindingslijn 115"/>
            <p:cNvCxnSpPr/>
            <p:nvPr userDrawn="1"/>
          </p:nvCxnSpPr>
          <p:spPr>
            <a:xfrm>
              <a:off x="-3144627" y="161033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17" name="Rechte verbindingslijn 116"/>
            <p:cNvCxnSpPr/>
            <p:nvPr userDrawn="1"/>
          </p:nvCxnSpPr>
          <p:spPr>
            <a:xfrm>
              <a:off x="-3144627" y="3242568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118" name="Picture 3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97" b="23577"/>
            <a:stretch/>
          </p:blipFill>
          <p:spPr bwMode="auto">
            <a:xfrm>
              <a:off x="-3133536" y="967488"/>
              <a:ext cx="516568" cy="46211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4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48"/>
            <a:stretch/>
          </p:blipFill>
          <p:spPr bwMode="auto">
            <a:xfrm>
              <a:off x="-3139524" y="548389"/>
              <a:ext cx="521012" cy="338492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0" name="Groep 119"/>
            <p:cNvGrpSpPr/>
            <p:nvPr userDrawn="1"/>
          </p:nvGrpSpPr>
          <p:grpSpPr>
            <a:xfrm>
              <a:off x="-2238584" y="512847"/>
              <a:ext cx="409108" cy="427699"/>
              <a:chOff x="-1085063" y="758027"/>
              <a:chExt cx="633799" cy="622540"/>
            </a:xfrm>
          </p:grpSpPr>
          <p:sp>
            <p:nvSpPr>
              <p:cNvPr id="139" name="Afgeronde rechthoek 138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40" name="Groep 139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41" name="Rechthoek 140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2" name="Rechthoek 141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3" name="Rechthoek 142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4" name="Rechthoek 143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5" name="Rechthoek 144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6" name="Rechthoek 145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7" name="Rechthoek 146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8" name="Rechthoek 147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9" name="Rechthoek 148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0" name="Rechthoek 149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1" name="Vrije vorm 150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21" name="Groep 120"/>
            <p:cNvGrpSpPr/>
            <p:nvPr userDrawn="1"/>
          </p:nvGrpSpPr>
          <p:grpSpPr>
            <a:xfrm>
              <a:off x="-2233988" y="1061225"/>
              <a:ext cx="409108" cy="427699"/>
              <a:chOff x="-1845083" y="758027"/>
              <a:chExt cx="633799" cy="622540"/>
            </a:xfrm>
          </p:grpSpPr>
          <p:sp>
            <p:nvSpPr>
              <p:cNvPr id="126" name="Afgeronde rechthoek 125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27" name="Groep 126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28" name="Rechthoek 127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9" name="Rechthoek 128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0" name="Rechthoek 129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1" name="Rechthoek 130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2" name="Rechthoek 131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3" name="Rechthoek 132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4" name="Rechthoek 133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5" name="Rechthoek 134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6" name="Rechthoek 135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7" name="Rechthoek 136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8" name="Vrije vorm 137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22" name="Rechte verbindingslijn 121"/>
            <p:cNvCxnSpPr>
              <a:endCxn id="126" idx="1"/>
            </p:cNvCxnSpPr>
            <p:nvPr userDrawn="1"/>
          </p:nvCxnSpPr>
          <p:spPr>
            <a:xfrm>
              <a:off x="-2977008" y="1107166"/>
              <a:ext cx="743020" cy="167909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headEnd type="oval"/>
            </a:ln>
            <a:effectLst/>
          </p:spPr>
        </p:cxnSp>
        <p:cxnSp>
          <p:nvCxnSpPr>
            <p:cNvPr id="123" name="Rechte verbindingslijn 122"/>
            <p:cNvCxnSpPr>
              <a:endCxn id="139" idx="1"/>
            </p:cNvCxnSpPr>
            <p:nvPr userDrawn="1"/>
          </p:nvCxnSpPr>
          <p:spPr>
            <a:xfrm flipV="1">
              <a:off x="-2741856" y="726697"/>
              <a:ext cx="503272" cy="299284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headEnd type="oval"/>
            </a:ln>
            <a:effectLst/>
          </p:spPr>
        </p:cxnSp>
        <p:sp>
          <p:nvSpPr>
            <p:cNvPr id="124" name="Textfield placeholder"/>
            <p:cNvSpPr txBox="1">
              <a:spLocks/>
            </p:cNvSpPr>
            <p:nvPr userDrawn="1"/>
          </p:nvSpPr>
          <p:spPr>
            <a:xfrm>
              <a:off x="-1631706" y="512848"/>
              <a:ext cx="1043877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Level up</a:t>
              </a:r>
            </a:p>
          </p:txBody>
        </p:sp>
        <p:sp>
          <p:nvSpPr>
            <p:cNvPr id="125" name="Textfield placeholder"/>
            <p:cNvSpPr txBox="1">
              <a:spLocks/>
            </p:cNvSpPr>
            <p:nvPr userDrawn="1"/>
          </p:nvSpPr>
          <p:spPr>
            <a:xfrm>
              <a:off x="-1631706" y="1061226"/>
              <a:ext cx="1056968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Level down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959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12198350" cy="6247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chemeClr val="tx2"/>
                </a:solidFill>
              </a:defRPr>
            </a:lvl1pPr>
            <a:lvl2pPr marL="609768" indent="0">
              <a:buNone/>
              <a:defRPr sz="3700"/>
            </a:lvl2pPr>
            <a:lvl3pPr marL="1219535" indent="0">
              <a:buNone/>
              <a:defRPr sz="3200"/>
            </a:lvl3pPr>
            <a:lvl4pPr marL="1829303" indent="0">
              <a:buNone/>
              <a:defRPr sz="2700"/>
            </a:lvl4pPr>
            <a:lvl5pPr marL="2439071" indent="0">
              <a:buNone/>
              <a:defRPr sz="2700"/>
            </a:lvl5pPr>
            <a:lvl6pPr marL="3048838" indent="0">
              <a:buNone/>
              <a:defRPr sz="2700"/>
            </a:lvl6pPr>
            <a:lvl7pPr marL="3658606" indent="0">
              <a:buNone/>
              <a:defRPr sz="2700"/>
            </a:lvl7pPr>
            <a:lvl8pPr marL="4268373" indent="0">
              <a:buNone/>
              <a:defRPr sz="2700"/>
            </a:lvl8pPr>
            <a:lvl9pPr marL="4878141" indent="0">
              <a:buNone/>
              <a:defRPr sz="2700"/>
            </a:lvl9pPr>
          </a:lstStyle>
          <a:p>
            <a:r>
              <a:rPr lang="nl-NL" dirty="0" smtClean="0"/>
              <a:t>KLIK OM EEN AFBEELDING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IN TE 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0853" y="565029"/>
            <a:ext cx="10877871" cy="1327800"/>
          </a:xfrm>
        </p:spPr>
        <p:txBody>
          <a:bodyPr anchor="t">
            <a:normAutofit/>
          </a:bodyPr>
          <a:lstStyle>
            <a:lvl1pPr>
              <a:defRPr sz="35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10000"/>
                    </a:prst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nl-NL" dirty="0" smtClean="0"/>
              <a:t>TITEL</a:t>
            </a:r>
            <a:endParaRPr lang="en-GB" dirty="0"/>
          </a:p>
        </p:txBody>
      </p:sp>
      <p:sp>
        <p:nvSpPr>
          <p:cNvPr id="5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51277" y="1034344"/>
            <a:ext cx="10950685" cy="846667"/>
          </a:xfrm>
        </p:spPr>
        <p:txBody>
          <a:bodyPr>
            <a:noAutofit/>
          </a:bodyPr>
          <a:lstStyle>
            <a:lvl1pPr marL="0" indent="0" algn="l" defTabSz="1219535" rtl="0" eaLnBrk="1" latinLnBrk="0" hangingPunct="1">
              <a:spcBef>
                <a:spcPct val="0"/>
              </a:spcBef>
              <a:buNone/>
              <a:defRPr lang="nl-NL" sz="3500" kern="1200" dirty="0" smtClean="0">
                <a:solidFill>
                  <a:schemeClr val="bg2"/>
                </a:solidFill>
                <a:effectLst>
                  <a:outerShdw blurRad="152400" algn="ctr" rotWithShape="0">
                    <a:prstClr val="black">
                      <a:alpha val="10000"/>
                    </a:prst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nl-NL" dirty="0" smtClean="0"/>
              <a:t>SUBTITEL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7395319" y="-383269"/>
            <a:ext cx="480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FOTO SLIDE (100%)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Instructie afbeelding"/>
          <p:cNvGrpSpPr/>
          <p:nvPr userDrawn="1"/>
        </p:nvGrpSpPr>
        <p:grpSpPr>
          <a:xfrm>
            <a:off x="12309443" y="-100346"/>
            <a:ext cx="2829166" cy="6957092"/>
            <a:chOff x="12309443" y="-100346"/>
            <a:chExt cx="2829166" cy="6957092"/>
          </a:xfrm>
        </p:grpSpPr>
        <p:sp>
          <p:nvSpPr>
            <p:cNvPr id="7" name="Rechthoek 6"/>
            <p:cNvSpPr/>
            <p:nvPr userDrawn="1"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8" name="Tekstvak 33"/>
            <p:cNvSpPr txBox="1"/>
            <p:nvPr userDrawn="1"/>
          </p:nvSpPr>
          <p:spPr>
            <a:xfrm>
              <a:off x="12494588" y="888538"/>
              <a:ext cx="255869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Klik op het icoon om een afbeelding</a:t>
              </a:r>
              <a:b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 te voegen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" name="Tekstvak 33"/>
            <p:cNvSpPr txBox="1"/>
            <p:nvPr userDrawn="1"/>
          </p:nvSpPr>
          <p:spPr>
            <a:xfrm>
              <a:off x="12494588" y="2792939"/>
              <a:ext cx="2558692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de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die u wilt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invoegen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en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op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Invoegen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’</a:t>
              </a:r>
              <a:endPara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4" name="Rechte verbindingslijn 13"/>
            <p:cNvCxnSpPr/>
            <p:nvPr userDrawn="1"/>
          </p:nvCxnSpPr>
          <p:spPr>
            <a:xfrm>
              <a:off x="12496666" y="288269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5" name="Rechte verbindingslijn 14"/>
            <p:cNvCxnSpPr/>
            <p:nvPr userDrawn="1"/>
          </p:nvCxnSpPr>
          <p:spPr>
            <a:xfrm>
              <a:off x="12496327" y="2167521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6" name="Rechte verbindingslijn 15"/>
            <p:cNvCxnSpPr/>
            <p:nvPr userDrawn="1"/>
          </p:nvCxnSpPr>
          <p:spPr>
            <a:xfrm>
              <a:off x="12496666" y="4022832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17" name="Icoontje afbeeldi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5025" y="1459905"/>
              <a:ext cx="521075" cy="521075"/>
            </a:xfrm>
            <a:prstGeom prst="rect">
              <a:avLst/>
            </a:prstGeom>
          </p:spPr>
        </p:pic>
        <p:sp>
          <p:nvSpPr>
            <p:cNvPr id="18" name="Tekstvak 33"/>
            <p:cNvSpPr txBox="1"/>
            <p:nvPr userDrawn="1"/>
          </p:nvSpPr>
          <p:spPr>
            <a:xfrm>
              <a:off x="12494588" y="4699050"/>
              <a:ext cx="2558692" cy="7219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Klik met de rechter </a:t>
              </a:r>
              <a:r>
                <a:rPr lang="nl-NL" sz="1200" kern="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muis-knop</a:t>
              </a: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op de miniatuurweergave van de dia en kies </a:t>
              </a:r>
              <a:r>
                <a:rPr lang="nl-NL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‘Dia herstellen’</a:t>
              </a:r>
            </a:p>
          </p:txBody>
        </p:sp>
        <p:sp>
          <p:nvSpPr>
            <p:cNvPr id="19" name="Ovaal 18"/>
            <p:cNvSpPr/>
            <p:nvPr userDrawn="1"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20" name="Rechte verbindingslijn 19"/>
            <p:cNvCxnSpPr/>
            <p:nvPr userDrawn="1"/>
          </p:nvCxnSpPr>
          <p:spPr>
            <a:xfrm>
              <a:off x="12496666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05025" y="5425239"/>
              <a:ext cx="1992342" cy="106098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</p:pic>
        <p:sp>
          <p:nvSpPr>
            <p:cNvPr id="23" name="Rechthoek 22"/>
            <p:cNvSpPr/>
            <p:nvPr/>
          </p:nvSpPr>
          <p:spPr>
            <a:xfrm>
              <a:off x="13173515" y="6054427"/>
              <a:ext cx="1957909" cy="536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ep 23"/>
            <p:cNvGrpSpPr/>
            <p:nvPr/>
          </p:nvGrpSpPr>
          <p:grpSpPr>
            <a:xfrm>
              <a:off x="13169332" y="6054428"/>
              <a:ext cx="1969277" cy="542924"/>
              <a:chOff x="13164976" y="6054428"/>
              <a:chExt cx="1969277" cy="542924"/>
            </a:xfrm>
          </p:grpSpPr>
          <p:sp>
            <p:nvSpPr>
              <p:cNvPr id="32" name="Rechthoek 31"/>
              <p:cNvSpPr/>
              <p:nvPr/>
            </p:nvSpPr>
            <p:spPr>
              <a:xfrm>
                <a:off x="13164976" y="6054428"/>
                <a:ext cx="1969277" cy="542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ep 32"/>
              <p:cNvGrpSpPr/>
              <p:nvPr/>
            </p:nvGrpSpPr>
            <p:grpSpPr>
              <a:xfrm>
                <a:off x="13214777" y="6112607"/>
                <a:ext cx="145227" cy="129517"/>
                <a:chOff x="12287399" y="5999447"/>
                <a:chExt cx="194830" cy="173755"/>
              </a:xfrm>
            </p:grpSpPr>
            <p:sp>
              <p:nvSpPr>
                <p:cNvPr id="36" name="Afgeronde rechthoek 35"/>
                <p:cNvSpPr/>
                <p:nvPr/>
              </p:nvSpPr>
              <p:spPr>
                <a:xfrm>
                  <a:off x="12287399" y="5999447"/>
                  <a:ext cx="194830" cy="173755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hthoek 36"/>
                <p:cNvSpPr/>
                <p:nvPr/>
              </p:nvSpPr>
              <p:spPr>
                <a:xfrm>
                  <a:off x="12309962" y="6064143"/>
                  <a:ext cx="67808" cy="888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hthoek 37"/>
                <p:cNvSpPr/>
                <p:nvPr/>
              </p:nvSpPr>
              <p:spPr>
                <a:xfrm>
                  <a:off x="12311695" y="6025633"/>
                  <a:ext cx="144676" cy="1938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hthoek 38"/>
                <p:cNvSpPr/>
                <p:nvPr/>
              </p:nvSpPr>
              <p:spPr>
                <a:xfrm>
                  <a:off x="12394634" y="6067091"/>
                  <a:ext cx="61356" cy="1204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12398009" y="6099631"/>
                  <a:ext cx="41906" cy="1324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12394634" y="6135009"/>
                  <a:ext cx="61356" cy="1204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Rechthoek 33"/>
              <p:cNvSpPr/>
              <p:nvPr/>
            </p:nvSpPr>
            <p:spPr>
              <a:xfrm>
                <a:off x="13424745" y="6062530"/>
                <a:ext cx="64152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 err="1" smtClean="0"/>
                  <a:t>Indeling</a:t>
                </a:r>
                <a:endParaRPr lang="en-US" sz="1100" dirty="0"/>
              </a:p>
            </p:txBody>
          </p:sp>
          <p:sp>
            <p:nvSpPr>
              <p:cNvPr id="35" name="Gelijkbenige driehoek 34"/>
              <p:cNvSpPr/>
              <p:nvPr/>
            </p:nvSpPr>
            <p:spPr>
              <a:xfrm rot="5400000">
                <a:off x="14952381" y="6150144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Afgeronde rechthoek 24"/>
            <p:cNvSpPr/>
            <p:nvPr/>
          </p:nvSpPr>
          <p:spPr>
            <a:xfrm>
              <a:off x="13173515" y="6322741"/>
              <a:ext cx="1957910" cy="268314"/>
            </a:xfrm>
            <a:prstGeom prst="roundRect">
              <a:avLst/>
            </a:prstGeom>
            <a:gradFill>
              <a:gsLst>
                <a:gs pos="0">
                  <a:srgbClr val="FFF2BD"/>
                </a:gs>
                <a:gs pos="34000">
                  <a:srgbClr val="FFE98B"/>
                </a:gs>
                <a:gs pos="78000">
                  <a:srgbClr val="FFF5C9"/>
                </a:gs>
                <a:gs pos="59000">
                  <a:srgbClr val="FFE98B"/>
                </a:gs>
              </a:gsLst>
              <a:lin ang="5400000" scaled="0"/>
            </a:gra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tlCol="0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</a:rPr>
                <a:t>Dia</a:t>
              </a:r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herstellen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0174" y="6446814"/>
              <a:ext cx="178436" cy="288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7" name="Groep 26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28" name="Afgeronde rechthoek 2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 err="1" smtClean="0"/>
                  <a:t>Invoegen</a:t>
                </a:r>
                <a:endParaRPr lang="en-GB" dirty="0"/>
              </a:p>
            </p:txBody>
          </p:sp>
          <p:cxnSp>
            <p:nvCxnSpPr>
              <p:cNvPr id="30" name="Rechte verbindingslijn 2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Gelijkbenige driehoek 3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334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  2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12198350" cy="6247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609768" indent="0">
              <a:buNone/>
              <a:defRPr sz="3700"/>
            </a:lvl2pPr>
            <a:lvl3pPr marL="1219535" indent="0">
              <a:buNone/>
              <a:defRPr sz="3200"/>
            </a:lvl3pPr>
            <a:lvl4pPr marL="1829303" indent="0">
              <a:buNone/>
              <a:defRPr sz="2700"/>
            </a:lvl4pPr>
            <a:lvl5pPr marL="2439071" indent="0">
              <a:buNone/>
              <a:defRPr sz="2700"/>
            </a:lvl5pPr>
            <a:lvl6pPr marL="3048838" indent="0">
              <a:buNone/>
              <a:defRPr sz="2700"/>
            </a:lvl6pPr>
            <a:lvl7pPr marL="3658606" indent="0">
              <a:buNone/>
              <a:defRPr sz="2700"/>
            </a:lvl7pPr>
            <a:lvl8pPr marL="4268373" indent="0">
              <a:buNone/>
              <a:defRPr sz="2700"/>
            </a:lvl8pPr>
            <a:lvl9pPr marL="4878141" indent="0">
              <a:buNone/>
              <a:defRPr sz="2700"/>
            </a:lvl9pPr>
          </a:lstStyle>
          <a:p>
            <a:r>
              <a:rPr lang="nl-NL" dirty="0" smtClean="0"/>
              <a:t>KLIK OM EEN AFBEELDING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IN TE 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1278" y="915566"/>
            <a:ext cx="10904481" cy="1769264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10000"/>
                    </a:prst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en-GB" dirty="0"/>
          </a:p>
        </p:txBody>
      </p:sp>
      <p:sp>
        <p:nvSpPr>
          <p:cNvPr id="5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51278" y="279156"/>
            <a:ext cx="1615449" cy="481762"/>
          </a:xfrm>
        </p:spPr>
        <p:txBody>
          <a:bodyPr>
            <a:noAutofit/>
          </a:bodyPr>
          <a:lstStyle>
            <a:lvl1pPr marL="0" indent="0" algn="l" defTabSz="1219535" rtl="0" eaLnBrk="1" latinLnBrk="0" hangingPunct="1">
              <a:spcBef>
                <a:spcPct val="0"/>
              </a:spcBef>
              <a:buNone/>
              <a:defRPr lang="nl-NL" sz="1500" kern="1200" dirty="0" smtClean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 smtClean="0"/>
              <a:t>IN DE REGIO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7395319" y="-383269"/>
            <a:ext cx="480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FOTO SLIDE 2 (100%)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1780176" y="282942"/>
            <a:ext cx="3166871" cy="481762"/>
          </a:xfrm>
        </p:spPr>
        <p:txBody>
          <a:bodyPr>
            <a:noAutofit/>
          </a:bodyPr>
          <a:lstStyle>
            <a:lvl1pPr marL="0" indent="0" algn="l" defTabSz="1219535" rtl="0" eaLnBrk="1" latinLnBrk="0" hangingPunct="1">
              <a:spcBef>
                <a:spcPct val="0"/>
              </a:spcBef>
              <a:buNone/>
              <a:defRPr lang="nl-NL" sz="1500" b="0" kern="1200" dirty="0" smtClean="0">
                <a:solidFill>
                  <a:schemeClr val="bg2"/>
                </a:solidFill>
                <a:effectLst>
                  <a:outerShdw blurRad="152400" algn="ctr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 smtClean="0"/>
              <a:t>PLAATSNAAM</a:t>
            </a:r>
          </a:p>
        </p:txBody>
      </p:sp>
      <p:grpSp>
        <p:nvGrpSpPr>
          <p:cNvPr id="44" name="Instructie afbeelding"/>
          <p:cNvGrpSpPr/>
          <p:nvPr userDrawn="1"/>
        </p:nvGrpSpPr>
        <p:grpSpPr>
          <a:xfrm>
            <a:off x="12309443" y="-100346"/>
            <a:ext cx="2773430" cy="6957092"/>
            <a:chOff x="12309443" y="-100346"/>
            <a:chExt cx="2773430" cy="6957092"/>
          </a:xfrm>
        </p:grpSpPr>
        <p:grpSp>
          <p:nvGrpSpPr>
            <p:cNvPr id="45" name="bijsnijden"/>
            <p:cNvGrpSpPr/>
            <p:nvPr userDrawn="1"/>
          </p:nvGrpSpPr>
          <p:grpSpPr>
            <a:xfrm>
              <a:off x="12371983" y="5786672"/>
              <a:ext cx="779464" cy="828260"/>
              <a:chOff x="13143038" y="5655940"/>
              <a:chExt cx="779464" cy="828260"/>
            </a:xfrm>
          </p:grpSpPr>
          <p:grpSp>
            <p:nvGrpSpPr>
              <p:cNvPr id="63" name="Groep 62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66" name="Rechthoek 6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67" name="Afbeelding 66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68" name="L-vorm 6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9" name="L-vorm 6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6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 err="1" smtClean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Bijsnijden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65" name="Rechthoekige driehoek 6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 smtClean="0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46" name="Rechthoek 45"/>
            <p:cNvSpPr/>
            <p:nvPr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47" name="Tekstvak 33"/>
            <p:cNvSpPr txBox="1"/>
            <p:nvPr/>
          </p:nvSpPr>
          <p:spPr>
            <a:xfrm>
              <a:off x="12494588" y="888538"/>
              <a:ext cx="255869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Klik op het icoon om een afbeelding</a:t>
              </a:r>
              <a:b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 te voegen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8" name="Tekstvak 33"/>
            <p:cNvSpPr txBox="1"/>
            <p:nvPr/>
          </p:nvSpPr>
          <p:spPr>
            <a:xfrm>
              <a:off x="12494588" y="2792939"/>
              <a:ext cx="2558692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de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die u wilt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invoegen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en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op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Invoegen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’</a:t>
              </a:r>
              <a:endPara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9" name="Ovaal 48"/>
            <p:cNvSpPr/>
            <p:nvPr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50" name="Ovaal 49"/>
            <p:cNvSpPr/>
            <p:nvPr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51" name="Rechte verbindingslijn 50"/>
            <p:cNvCxnSpPr/>
            <p:nvPr/>
          </p:nvCxnSpPr>
          <p:spPr>
            <a:xfrm>
              <a:off x="12496666" y="288269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52" name="Rechte verbindingslijn 51"/>
            <p:cNvCxnSpPr/>
            <p:nvPr/>
          </p:nvCxnSpPr>
          <p:spPr>
            <a:xfrm>
              <a:off x="12496327" y="2167521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53" name="Rechte verbindingslijn 52"/>
            <p:cNvCxnSpPr/>
            <p:nvPr/>
          </p:nvCxnSpPr>
          <p:spPr>
            <a:xfrm>
              <a:off x="12496666" y="4022832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54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5025" y="1459905"/>
              <a:ext cx="521075" cy="521075"/>
            </a:xfrm>
            <a:prstGeom prst="rect">
              <a:avLst/>
            </a:prstGeom>
          </p:spPr>
        </p:pic>
        <p:sp>
          <p:nvSpPr>
            <p:cNvPr id="55" name="Tekstvak 33"/>
            <p:cNvSpPr txBox="1"/>
            <p:nvPr/>
          </p:nvSpPr>
          <p:spPr>
            <a:xfrm>
              <a:off x="12494588" y="4699050"/>
              <a:ext cx="2558692" cy="7219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Als u de afbeelding wilt schalen of verslepen, ga naar </a:t>
              </a:r>
              <a:b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‘Hulpmiddelen voor </a:t>
              </a:r>
              <a:r>
                <a:rPr lang="en-US" sz="1200" b="1" kern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afbeeldingen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’ </a:t>
              </a:r>
              <a:b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en klik op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‘Bijsnijden’ </a:t>
              </a:r>
              <a:endParaRPr lang="nl-NL" sz="1200" b="1" kern="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6" name="Ovaal 55"/>
            <p:cNvSpPr/>
            <p:nvPr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57" name="Rechte verbindingslijn 56"/>
            <p:cNvCxnSpPr/>
            <p:nvPr/>
          </p:nvCxnSpPr>
          <p:spPr>
            <a:xfrm>
              <a:off x="12496666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58" name="Groep 57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59" name="Afgeronde rechthoek 5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 err="1" smtClean="0"/>
                  <a:t>Invoegen</a:t>
                </a:r>
                <a:endParaRPr lang="en-GB" dirty="0"/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Gelijkbenige driehoek 6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792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13" Type="http://schemas.openxmlformats.org/officeDocument/2006/relationships/slideLayout" Target="../slideLayouts/slideLayout13.xml" />
  <Relationship Id="rId18" Type="http://schemas.openxmlformats.org/officeDocument/2006/relationships/slideLayout" Target="../slideLayouts/slideLayout18.xml" />
  <Relationship Id="rId3" Type="http://schemas.openxmlformats.org/officeDocument/2006/relationships/slideLayout" Target="../slideLayouts/slideLayout3.xml" />
  <Relationship Id="rId21" Type="http://schemas.openxmlformats.org/officeDocument/2006/relationships/slide" Target="../slides/slide2.xml" />
  <Relationship Id="rId7" Type="http://schemas.openxmlformats.org/officeDocument/2006/relationships/slideLayout" Target="../slideLayouts/slideLayout7.xml" />
  <Relationship Id="rId12" Type="http://schemas.openxmlformats.org/officeDocument/2006/relationships/slideLayout" Target="../slideLayouts/slideLayout12.xml" />
  <Relationship Id="rId17" Type="http://schemas.openxmlformats.org/officeDocument/2006/relationships/slideLayout" Target="../slideLayouts/slideLayout17.xml" />
  <Relationship Id="rId2" Type="http://schemas.openxmlformats.org/officeDocument/2006/relationships/slideLayout" Target="../slideLayouts/slideLayout2.xml" />
  <Relationship Id="rId16" Type="http://schemas.openxmlformats.org/officeDocument/2006/relationships/slideLayout" Target="../slideLayouts/slideLayout16.xml" />
  <Relationship Id="rId20" Type="http://schemas.openxmlformats.org/officeDocument/2006/relationships/image" Target="../media/image1.png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5" Type="http://schemas.openxmlformats.org/officeDocument/2006/relationships/slideLayout" Target="../slideLayouts/slideLayout15.xml" />
  <Relationship Id="rId10" Type="http://schemas.openxmlformats.org/officeDocument/2006/relationships/slideLayout" Target="../slideLayouts/slideLayout10.xml" />
  <Relationship Id="rId19" Type="http://schemas.openxmlformats.org/officeDocument/2006/relationships/theme" Target="../theme/theme1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  <Relationship Id="rId14" Type="http://schemas.openxmlformats.org/officeDocument/2006/relationships/slideLayout" Target="../slideLayouts/slideLayout14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00058" y="104757"/>
            <a:ext cx="10978515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8582" y="1209254"/>
            <a:ext cx="10978515" cy="4525433"/>
          </a:xfrm>
          <a:prstGeom prst="rect">
            <a:avLst/>
          </a:prstGeom>
        </p:spPr>
        <p:txBody>
          <a:bodyPr vert="horz" lIns="121954" tIns="60977" rIns="121954" bIns="60977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  <a:p>
            <a:pPr lvl="5"/>
            <a:r>
              <a:rPr lang="nl-NL" dirty="0" smtClean="0"/>
              <a:t>Zesde niveau</a:t>
            </a:r>
          </a:p>
          <a:p>
            <a:pPr lvl="6"/>
            <a:r>
              <a:rPr lang="nl-NL" dirty="0" smtClean="0"/>
              <a:t>Zevende niveau</a:t>
            </a:r>
          </a:p>
          <a:p>
            <a:pPr lvl="7"/>
            <a:r>
              <a:rPr lang="nl-NL" dirty="0" smtClean="0"/>
              <a:t>Achtste niveau</a:t>
            </a:r>
          </a:p>
          <a:p>
            <a:pPr lvl="8"/>
            <a:r>
              <a:rPr lang="nl-NL" dirty="0" smtClean="0"/>
              <a:t>Negende niveau</a:t>
            </a:r>
            <a:endParaRPr lang="nl-NL" dirty="0"/>
          </a:p>
        </p:txBody>
      </p:sp>
      <p:grpSp>
        <p:nvGrpSpPr>
          <p:cNvPr id="5" name="Groep 4" hidden="1"/>
          <p:cNvGrpSpPr/>
          <p:nvPr/>
        </p:nvGrpSpPr>
        <p:grpSpPr>
          <a:xfrm>
            <a:off x="-4262411" y="-411427"/>
            <a:ext cx="26530200" cy="8448939"/>
            <a:chOff x="-3195144" y="-308570"/>
            <a:chExt cx="19887292" cy="6336704"/>
          </a:xfrm>
        </p:grpSpPr>
        <p:grpSp>
          <p:nvGrpSpPr>
            <p:cNvPr id="6" name="Groep 5"/>
            <p:cNvGrpSpPr/>
            <p:nvPr userDrawn="1"/>
          </p:nvGrpSpPr>
          <p:grpSpPr>
            <a:xfrm>
              <a:off x="0" y="-308570"/>
              <a:ext cx="9144000" cy="6336704"/>
              <a:chOff x="0" y="-308570"/>
              <a:chExt cx="9144000" cy="6336704"/>
            </a:xfrm>
          </p:grpSpPr>
          <p:grpSp>
            <p:nvGrpSpPr>
              <p:cNvPr id="9" name="Groep 8"/>
              <p:cNvGrpSpPr/>
              <p:nvPr userDrawn="1"/>
            </p:nvGrpSpPr>
            <p:grpSpPr>
              <a:xfrm>
                <a:off x="8654422" y="-308570"/>
                <a:ext cx="489578" cy="6336704"/>
                <a:chOff x="8654422" y="-308570"/>
                <a:chExt cx="489578" cy="6336704"/>
              </a:xfrm>
            </p:grpSpPr>
            <p:cxnSp>
              <p:nvCxnSpPr>
                <p:cNvPr id="14" name="Rechte verbindingslijn 13"/>
                <p:cNvCxnSpPr/>
                <p:nvPr userDrawn="1"/>
              </p:nvCxnSpPr>
              <p:spPr>
                <a:xfrm>
                  <a:off x="9144000" y="-308570"/>
                  <a:ext cx="0" cy="633670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Rechte verbindingslijn 14"/>
                <p:cNvCxnSpPr/>
                <p:nvPr userDrawn="1"/>
              </p:nvCxnSpPr>
              <p:spPr>
                <a:xfrm>
                  <a:off x="8654422" y="-308570"/>
                  <a:ext cx="0" cy="633670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ep 9"/>
              <p:cNvGrpSpPr/>
              <p:nvPr userDrawn="1"/>
            </p:nvGrpSpPr>
            <p:grpSpPr>
              <a:xfrm>
                <a:off x="0" y="-308570"/>
                <a:ext cx="489578" cy="6336704"/>
                <a:chOff x="8654422" y="-308570"/>
                <a:chExt cx="489578" cy="6336704"/>
              </a:xfrm>
            </p:grpSpPr>
            <p:cxnSp>
              <p:nvCxnSpPr>
                <p:cNvPr id="12" name="Rechte verbindingslijn 11"/>
                <p:cNvCxnSpPr/>
                <p:nvPr userDrawn="1"/>
              </p:nvCxnSpPr>
              <p:spPr>
                <a:xfrm>
                  <a:off x="9144000" y="-308570"/>
                  <a:ext cx="0" cy="633670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Rechte verbindingslijn 12"/>
                <p:cNvCxnSpPr/>
                <p:nvPr userDrawn="1"/>
              </p:nvCxnSpPr>
              <p:spPr>
                <a:xfrm>
                  <a:off x="8654422" y="-308570"/>
                  <a:ext cx="0" cy="633670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" name="Rechte verbindingslijn 6"/>
            <p:cNvCxnSpPr/>
            <p:nvPr userDrawn="1"/>
          </p:nvCxnSpPr>
          <p:spPr>
            <a:xfrm rot="16200000">
              <a:off x="6748503" y="-8956072"/>
              <a:ext cx="0" cy="198872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/>
            <p:cNvCxnSpPr/>
            <p:nvPr userDrawn="1"/>
          </p:nvCxnSpPr>
          <p:spPr>
            <a:xfrm rot="16200000">
              <a:off x="6748502" y="-5643703"/>
              <a:ext cx="0" cy="198872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hthoek 3">
            <a:hlinkClick r:id="rId21" action="ppaction://hlinksldjump"/>
          </p:cNvPr>
          <p:cNvSpPr/>
          <p:nvPr/>
        </p:nvSpPr>
        <p:spPr>
          <a:xfrm>
            <a:off x="9339535" y="6237312"/>
            <a:ext cx="2858815" cy="620688"/>
          </a:xfrm>
          <a:prstGeom prst="rect">
            <a:avLst/>
          </a:prstGeom>
          <a:solidFill>
            <a:srgbClr val="F3E5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2"/>
          </p:nvPr>
        </p:nvSpPr>
        <p:spPr>
          <a:xfrm>
            <a:off x="540000" y="6356350"/>
            <a:ext cx="2846388" cy="365125"/>
          </a:xfrm>
          <a:prstGeom prst="rect">
            <a:avLst/>
          </a:prstGeom>
        </p:spPr>
        <p:txBody>
          <a:bodyPr vert="horz" lIns="122400" tIns="61200" rIns="122400" bIns="61200" rtlCol="0" anchor="ctr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2D7677-5532-44E8-A57B-223C4CE3291A}" type="datetimeFigureOut">
              <a:rPr lang="nl-NL" smtClean="0"/>
              <a:pPr/>
              <a:t>24-5-2016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401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77" r:id="rId5"/>
    <p:sldLayoutId id="2147483678" r:id="rId6"/>
    <p:sldLayoutId id="2147483683" r:id="rId7"/>
    <p:sldLayoutId id="2147483679" r:id="rId8"/>
    <p:sldLayoutId id="2147483696" r:id="rId9"/>
    <p:sldLayoutId id="2147483691" r:id="rId10"/>
    <p:sldLayoutId id="2147483680" r:id="rId11"/>
    <p:sldLayoutId id="2147483688" r:id="rId12"/>
    <p:sldLayoutId id="2147483681" r:id="rId13"/>
    <p:sldLayoutId id="2147483689" r:id="rId14"/>
    <p:sldLayoutId id="2147483682" r:id="rId15"/>
    <p:sldLayoutId id="2147483700" r:id="rId16"/>
    <p:sldLayoutId id="2147483690" r:id="rId17"/>
    <p:sldLayoutId id="2147483692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9535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55698" indent="-355698" algn="l" defTabSz="12195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3513" indent="-357816" algn="l" defTabSz="12195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1219535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1219535" rtl="0" eaLnBrk="1" latinLnBrk="0" hangingPunct="1">
        <a:spcBef>
          <a:spcPct val="20000"/>
        </a:spcBef>
        <a:buFont typeface="Arial" panose="020B0604020202020204" pitchFamily="34" charset="0"/>
        <a:buNone/>
        <a:defRPr sz="16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55698" indent="-355698" algn="l" defTabSz="12195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713513" indent="-357816" algn="l" defTabSz="12195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1219535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1219535" rtl="0" eaLnBrk="1" latinLnBrk="0" hangingPunct="1">
        <a:spcBef>
          <a:spcPct val="20000"/>
        </a:spcBef>
        <a:buFont typeface="Arial" panose="020B0604020202020204" pitchFamily="34" charset="0"/>
        <a:buNone/>
        <a:defRPr sz="16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55698" indent="-355698" algn="l" defTabSz="12195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1219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1219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1219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1219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1219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1219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1219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1219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1219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9.tmp" />
  <Relationship Id="rId2" Type="http://schemas.openxmlformats.org/officeDocument/2006/relationships/notesSlide" Target="../notesSlides/notesSlide10.xml" />
  <Relationship Id="rId1" Type="http://schemas.openxmlformats.org/officeDocument/2006/relationships/slideLayout" Target="../slideLayouts/slideLayout6.xml" />
</Relationships>
</file>

<file path=ppt/slides/_rels/slide1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0.tmp" />
  <Relationship Id="rId2" Type="http://schemas.openxmlformats.org/officeDocument/2006/relationships/notesSlide" Target="../notesSlides/notesSlide11.xml" />
  <Relationship Id="rId1" Type="http://schemas.openxmlformats.org/officeDocument/2006/relationships/slideLayout" Target="../slideLayouts/slideLayout6.xml" />
</Relationships>
</file>

<file path=ppt/slides/_rels/slide1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1.tmp" />
  <Relationship Id="rId2" Type="http://schemas.openxmlformats.org/officeDocument/2006/relationships/notesSlide" Target="../notesSlides/notesSlide12.xml" />
  <Relationship Id="rId1" Type="http://schemas.openxmlformats.org/officeDocument/2006/relationships/slideLayout" Target="../slideLayouts/slideLayout6.xml" />
</Relationships>
</file>

<file path=ppt/slides/_rels/slide1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2.tmp" />
  <Relationship Id="rId2" Type="http://schemas.openxmlformats.org/officeDocument/2006/relationships/notesSlide" Target="../notesSlides/notesSlide13.xml" />
  <Relationship Id="rId1" Type="http://schemas.openxmlformats.org/officeDocument/2006/relationships/slideLayout" Target="../slideLayouts/slideLayout6.xml" />
</Relationships>
</file>

<file path=ppt/slides/_rels/slide1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3.tmp" />
  <Relationship Id="rId2" Type="http://schemas.openxmlformats.org/officeDocument/2006/relationships/notesSlide" Target="../notesSlides/notesSlide14.xml" />
  <Relationship Id="rId1" Type="http://schemas.openxmlformats.org/officeDocument/2006/relationships/slideLayout" Target="../slideLayouts/slideLayout6.xml" />
</Relationships>
</file>

<file path=ppt/slides/_rels/slide1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4.tmp" />
  <Relationship Id="rId2" Type="http://schemas.openxmlformats.org/officeDocument/2006/relationships/notesSlide" Target="../notesSlides/notesSlide15.xml" />
  <Relationship Id="rId1" Type="http://schemas.openxmlformats.org/officeDocument/2006/relationships/slideLayout" Target="../slideLayouts/slideLayout6.xml" />
</Relationships>
</file>

<file path=ppt/slides/_rels/slide1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5.tmp" />
  <Relationship Id="rId2" Type="http://schemas.openxmlformats.org/officeDocument/2006/relationships/notesSlide" Target="../notesSlides/notesSlide16.xml" />
  <Relationship Id="rId1" Type="http://schemas.openxmlformats.org/officeDocument/2006/relationships/slideLayout" Target="../slideLayouts/slideLayout6.xml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1.tmp" /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8.xml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2.tmp" /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6.xml" />
</Relationships>
</file>

<file path=ppt/slides/_rels/slide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3.tmp" /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6.xml" />
</Relationships>
</file>

<file path=ppt/slides/_rels/slide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4.tmp" /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6.xml" />
</Relationships>
</file>

<file path=ppt/slides/_rels/slide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5.tmp" /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6.xml" />
</Relationships>
</file>

<file path=ppt/slides/_rels/slide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6.tmp" />
  <Relationship Id="rId2" Type="http://schemas.openxmlformats.org/officeDocument/2006/relationships/notesSlide" Target="../notesSlides/notesSlide7.xml" />
  <Relationship Id="rId1" Type="http://schemas.openxmlformats.org/officeDocument/2006/relationships/slideLayout" Target="../slideLayouts/slideLayout6.xml" />
</Relationships>
</file>

<file path=ppt/slides/_rels/slide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tmp" />
  <Relationship Id="rId2" Type="http://schemas.openxmlformats.org/officeDocument/2006/relationships/notesSlide" Target="../notesSlides/notesSlide8.xml" />
  <Relationship Id="rId1" Type="http://schemas.openxmlformats.org/officeDocument/2006/relationships/slideLayout" Target="../slideLayouts/slideLayout6.xml" />
</Relationships>
</file>

<file path=ppt/slides/_rels/slide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8.tmp" />
  <Relationship Id="rId2" Type="http://schemas.openxmlformats.org/officeDocument/2006/relationships/notesSlide" Target="../notesSlides/notesSlide9.xml" />
  <Relationship Id="rId1" Type="http://schemas.openxmlformats.org/officeDocument/2006/relationships/slideLayout" Target="../slideLayouts/slideLayout6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el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Veranderende rol van de bouwer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subTitle" idx="1"/>
          </p:nvPr>
        </p:nvSpPr>
        <p:spPr>
          <a:xfrm>
            <a:off x="626567" y="3789040"/>
            <a:ext cx="9111600" cy="507600"/>
          </a:xfrm>
        </p:spPr>
        <p:txBody>
          <a:bodyPr/>
          <a:lstStyle/>
          <a:p>
            <a:r>
              <a:rPr lang="nl-NL" dirty="0" err="1" smtClean="0"/>
              <a:t>Stibbe</a:t>
            </a:r>
            <a:r>
              <a:rPr lang="nl-NL" dirty="0" smtClean="0"/>
              <a:t> meeting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nl-NL" dirty="0" smtClean="0"/>
              <a:t>19 mei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36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ENGINEERING &amp; BUILD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1800" dirty="0"/>
              <a:t>Uitgangspunt is een ontwerp (SO/VO) en een </a:t>
            </a:r>
            <a:r>
              <a:rPr lang="nl-NL" sz="1800" dirty="0" err="1" smtClean="0"/>
              <a:t>PvE</a:t>
            </a:r>
            <a:endParaRPr lang="nl-NL" sz="1800" dirty="0" smtClean="0"/>
          </a:p>
          <a:p>
            <a:endParaRPr lang="nl-NL" sz="1800" dirty="0"/>
          </a:p>
          <a:p>
            <a:r>
              <a:rPr lang="nl-NL" sz="1800" dirty="0"/>
              <a:t>Bouwer </a:t>
            </a:r>
            <a:r>
              <a:rPr lang="nl-NL" sz="1800" dirty="0" err="1"/>
              <a:t>engineert</a:t>
            </a:r>
            <a:r>
              <a:rPr lang="nl-NL" sz="1800" dirty="0"/>
              <a:t> en realiseert</a:t>
            </a:r>
          </a:p>
          <a:p>
            <a:endParaRPr lang="nl-NL" sz="1800" dirty="0"/>
          </a:p>
          <a:p>
            <a:r>
              <a:rPr lang="nl-NL" sz="1800" dirty="0"/>
              <a:t>Opdrachtgever wel </a:t>
            </a:r>
            <a:r>
              <a:rPr lang="nl-NL" sz="1800" dirty="0" smtClean="0"/>
              <a:t>medeverantwoordelijk </a:t>
            </a:r>
            <a:r>
              <a:rPr lang="nl-NL" sz="1800" dirty="0"/>
              <a:t>voor </a:t>
            </a:r>
            <a:r>
              <a:rPr lang="nl-NL" sz="1800" dirty="0" smtClean="0"/>
              <a:t>ontwerp</a:t>
            </a:r>
          </a:p>
          <a:p>
            <a:endParaRPr lang="nl-NL" sz="1800" dirty="0"/>
          </a:p>
          <a:p>
            <a:r>
              <a:rPr lang="nl-NL" sz="1800" dirty="0"/>
              <a:t>Geschillen over ontwerp na </a:t>
            </a:r>
            <a:r>
              <a:rPr lang="nl-NL" sz="1800" dirty="0" smtClean="0"/>
              <a:t>gunning</a:t>
            </a:r>
          </a:p>
          <a:p>
            <a:endParaRPr lang="nl-NL" sz="1800" dirty="0"/>
          </a:p>
          <a:p>
            <a:r>
              <a:rPr lang="nl-NL" sz="1800" dirty="0"/>
              <a:t>Na goedkeuring DO verantwoordelijkheid </a:t>
            </a:r>
            <a:r>
              <a:rPr lang="nl-NL" sz="1800" dirty="0" smtClean="0"/>
              <a:t>bouwer</a:t>
            </a:r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517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B&amp;B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1800" dirty="0"/>
              <a:t>Uitgangspunt is een compleet </a:t>
            </a:r>
            <a:r>
              <a:rPr lang="nl-NL" sz="1800" dirty="0" smtClean="0"/>
              <a:t>bestek</a:t>
            </a:r>
            <a:r>
              <a:rPr lang="nl-NL" sz="1800" dirty="0"/>
              <a:t> </a:t>
            </a:r>
            <a:r>
              <a:rPr lang="nl-NL" sz="1800" dirty="0" smtClean="0"/>
              <a:t>(was </a:t>
            </a:r>
            <a:r>
              <a:rPr lang="nl-NL" sz="1800" dirty="0"/>
              <a:t>het maar waar</a:t>
            </a:r>
            <a:r>
              <a:rPr lang="nl-NL" sz="1800" dirty="0" smtClean="0"/>
              <a:t>!)</a:t>
            </a:r>
          </a:p>
          <a:p>
            <a:endParaRPr lang="nl-NL" sz="1800" dirty="0"/>
          </a:p>
          <a:p>
            <a:r>
              <a:rPr lang="nl-NL" sz="1800" dirty="0"/>
              <a:t>Bouwer </a:t>
            </a:r>
            <a:r>
              <a:rPr lang="nl-NL" sz="1800" dirty="0" smtClean="0"/>
              <a:t>realiseert</a:t>
            </a:r>
          </a:p>
          <a:p>
            <a:endParaRPr lang="nl-NL" sz="1800" dirty="0"/>
          </a:p>
          <a:p>
            <a:r>
              <a:rPr lang="nl-NL" sz="1800" dirty="0"/>
              <a:t>Bouwer </a:t>
            </a:r>
            <a:r>
              <a:rPr lang="nl-NL" sz="1800" dirty="0" smtClean="0"/>
              <a:t>discussieert</a:t>
            </a:r>
          </a:p>
          <a:p>
            <a:endParaRPr lang="nl-NL" sz="1800" dirty="0"/>
          </a:p>
          <a:p>
            <a:r>
              <a:rPr lang="nl-NL" sz="1800" dirty="0"/>
              <a:t>Bouwer en </a:t>
            </a:r>
            <a:r>
              <a:rPr lang="nl-NL" sz="1800" dirty="0" smtClean="0"/>
              <a:t>opdrachtgever gefrustreerd</a:t>
            </a:r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r>
              <a:rPr lang="nl-NL" sz="1800" dirty="0"/>
              <a:t>B&amp;B levert geen meerwaarde voor opdrachtgever en bouwer</a:t>
            </a:r>
            <a:r>
              <a:rPr lang="nl-NL" sz="1800" dirty="0" smtClean="0"/>
              <a:t>….! </a:t>
            </a:r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994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b="1" dirty="0" smtClean="0"/>
              <a:t>Was:</a:t>
            </a:r>
          </a:p>
          <a:p>
            <a:pPr marL="0" indent="0">
              <a:buNone/>
            </a:pPr>
            <a:r>
              <a:rPr lang="nl-NL" sz="2400" dirty="0" smtClean="0"/>
              <a:t>Verschuiving risico’s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sz="2400" b="1" dirty="0" smtClean="0"/>
              <a:t>Wordt:</a:t>
            </a:r>
          </a:p>
          <a:p>
            <a:pPr marL="0" indent="0">
              <a:buNone/>
            </a:pPr>
            <a:r>
              <a:rPr lang="nl-NL" sz="2400" dirty="0" smtClean="0"/>
              <a:t>Kosten- en risicoreductie</a:t>
            </a: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334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SUCCESVOLLE GEBIEDSONTWIKKELING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/>
              <a:t>V</a:t>
            </a:r>
            <a:r>
              <a:rPr lang="nl-NL" sz="2000" dirty="0" smtClean="0"/>
              <a:t>raagt om:</a:t>
            </a:r>
            <a:endParaRPr lang="nl-NL" sz="2000" dirty="0"/>
          </a:p>
          <a:p>
            <a:r>
              <a:rPr lang="nl-NL" sz="2000" dirty="0"/>
              <a:t>I</a:t>
            </a:r>
            <a:r>
              <a:rPr lang="nl-NL" sz="2000" dirty="0" smtClean="0"/>
              <a:t>ntegrale </a:t>
            </a:r>
            <a:r>
              <a:rPr lang="nl-NL" sz="2000" dirty="0"/>
              <a:t>aanpak en flexibiliteit</a:t>
            </a:r>
          </a:p>
          <a:p>
            <a:r>
              <a:rPr lang="nl-NL" sz="2000" dirty="0"/>
              <a:t>Bouwer als </a:t>
            </a:r>
            <a:r>
              <a:rPr lang="nl-NL" sz="2000" dirty="0" smtClean="0"/>
              <a:t>partner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= kosten- en risicoreductie</a:t>
            </a:r>
            <a:endParaRPr lang="nl-NL" sz="2000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124054" y="130537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GEBIEDSONTWIKKELING ALMERE – NOBELHORST</a:t>
            </a:r>
          </a:p>
          <a:p>
            <a:r>
              <a:rPr lang="nl-N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YMERE EN DURA VERMEER</a:t>
            </a:r>
          </a:p>
        </p:txBody>
      </p:sp>
    </p:spTree>
    <p:extLst>
      <p:ext uri="{BB962C8B-B14F-4D97-AF65-F5344CB8AC3E}">
        <p14:creationId xmlns:p14="http://schemas.microsoft.com/office/powerpoint/2010/main" val="90465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TREND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b="1" dirty="0"/>
              <a:t>Steeds meer Co-making en D&amp;B</a:t>
            </a:r>
          </a:p>
          <a:p>
            <a:endParaRPr lang="nl-NL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6099175" y="633478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CO-MAKING VAN DER PEKBUURT AMSTERDAM MET YMERE</a:t>
            </a:r>
          </a:p>
        </p:txBody>
      </p:sp>
    </p:spTree>
    <p:extLst>
      <p:ext uri="{BB962C8B-B14F-4D97-AF65-F5344CB8AC3E}">
        <p14:creationId xmlns:p14="http://schemas.microsoft.com/office/powerpoint/2010/main" val="230840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GEVOLGEN VOOR BOUWER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1800" dirty="0"/>
              <a:t>Succes afhankelijk van de mate waarin toegevoegde waarde voor opdrachtgevers en kopers kan worden geleverd</a:t>
            </a:r>
          </a:p>
          <a:p>
            <a:endParaRPr lang="nl-NL" sz="1800" dirty="0"/>
          </a:p>
          <a:p>
            <a:r>
              <a:rPr lang="nl-NL" sz="1800" dirty="0"/>
              <a:t>Concurreren op alleen </a:t>
            </a:r>
            <a:r>
              <a:rPr lang="nl-NL" sz="1800" dirty="0" smtClean="0"/>
              <a:t>prijs is suïcidaal </a:t>
            </a:r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528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GEVOLGEN VOOR OPDRACHTGEVER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Minder aanloopkosten</a:t>
            </a:r>
          </a:p>
          <a:p>
            <a:endParaRPr lang="nl-NL" sz="1800" dirty="0" smtClean="0"/>
          </a:p>
          <a:p>
            <a:r>
              <a:rPr lang="nl-NL" sz="1800" dirty="0" smtClean="0"/>
              <a:t>Minder projectmanagementkosten</a:t>
            </a:r>
          </a:p>
          <a:p>
            <a:endParaRPr lang="nl-NL" sz="1800" dirty="0" smtClean="0"/>
          </a:p>
          <a:p>
            <a:r>
              <a:rPr lang="nl-NL" sz="1800" dirty="0" smtClean="0"/>
              <a:t>Minder </a:t>
            </a:r>
            <a:r>
              <a:rPr lang="nl-NL" sz="1800" dirty="0" err="1" smtClean="0"/>
              <a:t>rechtzaken</a:t>
            </a:r>
            <a:r>
              <a:rPr lang="nl-NL" sz="1800" dirty="0" smtClean="0"/>
              <a:t>!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4577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r="35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BOUWERS VAAK DRIJVENDE KRACHT BIJ GEBIEDSONTWIKKELING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7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OORZAKEN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nl-NL" sz="1800" b="1" dirty="0" smtClean="0"/>
              <a:t>Bouwers </a:t>
            </a:r>
            <a:r>
              <a:rPr lang="nl-NL" sz="1800" b="1" dirty="0"/>
              <a:t>bezitten noodzakelijke financiële  </a:t>
            </a:r>
            <a:r>
              <a:rPr lang="nl-NL" sz="1800" b="1" dirty="0" smtClean="0"/>
              <a:t> slagkracht</a:t>
            </a:r>
          </a:p>
          <a:p>
            <a:pPr marL="342900" indent="-342900">
              <a:buAutoNum type="arabicPeriod"/>
            </a:pPr>
            <a:endParaRPr lang="nl-NL" sz="1800" b="1" dirty="0"/>
          </a:p>
          <a:p>
            <a:r>
              <a:rPr lang="nl-NL" sz="1800" dirty="0"/>
              <a:t>Meeste ontwikkelaars weggevallen</a:t>
            </a:r>
          </a:p>
          <a:p>
            <a:r>
              <a:rPr lang="nl-NL" sz="1800" dirty="0"/>
              <a:t>Initiële kosten projecten niet meer financierbaar</a:t>
            </a:r>
          </a:p>
          <a:p>
            <a:r>
              <a:rPr lang="nl-NL" sz="1800" dirty="0"/>
              <a:t>Realisatie slechts deels financierbaar</a:t>
            </a:r>
          </a:p>
          <a:p>
            <a:r>
              <a:rPr lang="nl-NL" sz="1800" dirty="0"/>
              <a:t>Gebiedsontwikkeling vraagt solvabele partners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098271" y="5935329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GEBIEDSONTWIKKELING RIJSWIJKBUITEN MET GEMEENTE</a:t>
            </a:r>
          </a:p>
        </p:txBody>
      </p:sp>
    </p:spTree>
    <p:extLst>
      <p:ext uri="{BB962C8B-B14F-4D97-AF65-F5344CB8AC3E}">
        <p14:creationId xmlns:p14="http://schemas.microsoft.com/office/powerpoint/2010/main" val="16845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OORZAKEN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b="1" dirty="0" smtClean="0"/>
              <a:t>2. Engineerings- en </a:t>
            </a:r>
            <a:r>
              <a:rPr lang="nl-NL" sz="1800" b="1" dirty="0"/>
              <a:t>uitvoeringskennis over complexere (binnenstedelijke) </a:t>
            </a:r>
            <a:r>
              <a:rPr lang="nl-NL" sz="1800" b="1" dirty="0" smtClean="0"/>
              <a:t>opgaven </a:t>
            </a:r>
            <a:r>
              <a:rPr lang="nl-NL" sz="1800" b="1" dirty="0"/>
              <a:t>bij </a:t>
            </a:r>
            <a:r>
              <a:rPr lang="nl-NL" sz="1800" b="1" dirty="0" smtClean="0"/>
              <a:t>bouwers</a:t>
            </a:r>
          </a:p>
          <a:p>
            <a:endParaRPr lang="nl-NL" sz="1800" dirty="0"/>
          </a:p>
          <a:p>
            <a:r>
              <a:rPr lang="nl-NL" sz="1800" dirty="0"/>
              <a:t>Haalbaarheidsanalyses vragen om </a:t>
            </a:r>
            <a:r>
              <a:rPr lang="nl-NL" sz="1800" dirty="0" smtClean="0"/>
              <a:t>gefundeerde </a:t>
            </a:r>
            <a:r>
              <a:rPr lang="nl-NL" sz="1800" dirty="0"/>
              <a:t>input over technische mogelijkheden en kosten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50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OORZAKEN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b="1" dirty="0" smtClean="0"/>
              <a:t>3. Garanties </a:t>
            </a:r>
            <a:r>
              <a:rPr lang="nl-NL" sz="1800" b="1" dirty="0"/>
              <a:t>door </a:t>
            </a:r>
            <a:r>
              <a:rPr lang="nl-NL" sz="1800" b="1" dirty="0" smtClean="0"/>
              <a:t>bouwers </a:t>
            </a:r>
            <a:r>
              <a:rPr lang="nl-NL" sz="1800" b="1" dirty="0"/>
              <a:t>te </a:t>
            </a:r>
            <a:r>
              <a:rPr lang="nl-NL" sz="1800" b="1" dirty="0" smtClean="0"/>
              <a:t>verstrekken </a:t>
            </a:r>
          </a:p>
          <a:p>
            <a:pPr marL="0" indent="0">
              <a:buNone/>
            </a:pPr>
            <a:r>
              <a:rPr lang="nl-NL" sz="1800" dirty="0" smtClean="0"/>
              <a:t>(</a:t>
            </a:r>
            <a:r>
              <a:rPr lang="nl-NL" sz="1800" dirty="0"/>
              <a:t>GIW, EPC, </a:t>
            </a:r>
            <a:r>
              <a:rPr lang="nl-NL" sz="1800" dirty="0" smtClean="0"/>
              <a:t>B&amp;W, BREEAM, </a:t>
            </a:r>
            <a:r>
              <a:rPr lang="nl-NL" sz="1800" dirty="0"/>
              <a:t>Leed</a:t>
            </a:r>
            <a:r>
              <a:rPr lang="nl-NL" sz="1800" dirty="0" smtClean="0"/>
              <a:t>)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Opdrachtgevers verschuiven risico’s naar bouwers</a:t>
            </a:r>
          </a:p>
          <a:p>
            <a:r>
              <a:rPr lang="nl-NL" sz="1800" dirty="0"/>
              <a:t>Bouwers </a:t>
            </a:r>
            <a:r>
              <a:rPr lang="nl-NL" sz="1800" dirty="0" smtClean="0"/>
              <a:t>door </a:t>
            </a:r>
            <a:r>
              <a:rPr lang="nl-NL" sz="1800" dirty="0"/>
              <a:t>overheden gezien als sterke betrokken partij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28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ROL VAN DE BOUWER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/>
              <a:t>Bouwer in toenemende mate ook ontwikkelaar en </a:t>
            </a:r>
            <a:r>
              <a:rPr lang="nl-NL" sz="2400" dirty="0" smtClean="0"/>
              <a:t>financier</a:t>
            </a: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11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MODELLEN</a:t>
            </a:r>
            <a:br>
              <a:rPr lang="nl-NL" dirty="0" smtClean="0"/>
            </a:br>
            <a:r>
              <a:rPr lang="nl-NL" dirty="0" smtClean="0"/>
              <a:t>RISICOVERDELING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1800" dirty="0" smtClean="0"/>
              <a:t>Co-making </a:t>
            </a:r>
            <a:r>
              <a:rPr lang="nl-NL" sz="1800" dirty="0"/>
              <a:t>(risico’s benoemen en verdelen)</a:t>
            </a:r>
          </a:p>
          <a:p>
            <a:endParaRPr lang="nl-NL" sz="1800" dirty="0" smtClean="0"/>
          </a:p>
          <a:p>
            <a:r>
              <a:rPr lang="nl-NL" sz="1800" dirty="0" smtClean="0"/>
              <a:t>D&amp;B </a:t>
            </a:r>
            <a:r>
              <a:rPr lang="nl-NL" sz="1800" dirty="0"/>
              <a:t>(risico bij bouwer)</a:t>
            </a:r>
          </a:p>
          <a:p>
            <a:endParaRPr lang="nl-NL" sz="1800" dirty="0" smtClean="0"/>
          </a:p>
          <a:p>
            <a:r>
              <a:rPr lang="nl-NL" sz="1800" dirty="0" smtClean="0"/>
              <a:t>E&amp;B </a:t>
            </a:r>
            <a:r>
              <a:rPr lang="nl-NL" sz="1800" dirty="0"/>
              <a:t>(beetje bij opdrachtgever, </a:t>
            </a:r>
            <a:r>
              <a:rPr lang="nl-NL" sz="1800" dirty="0" smtClean="0"/>
              <a:t>beetje </a:t>
            </a:r>
            <a:r>
              <a:rPr lang="nl-NL" sz="1800" dirty="0"/>
              <a:t>bij </a:t>
            </a:r>
            <a:r>
              <a:rPr lang="nl-NL" sz="1800" dirty="0" smtClean="0"/>
              <a:t>bouwer</a:t>
            </a:r>
            <a:r>
              <a:rPr lang="nl-NL" sz="1800" dirty="0"/>
              <a:t>)</a:t>
            </a:r>
          </a:p>
          <a:p>
            <a:endParaRPr lang="nl-NL" sz="1800" dirty="0" smtClean="0"/>
          </a:p>
          <a:p>
            <a:r>
              <a:rPr lang="nl-NL" sz="1800" dirty="0" smtClean="0"/>
              <a:t>B&amp;B </a:t>
            </a:r>
            <a:r>
              <a:rPr lang="nl-NL" sz="1800" dirty="0"/>
              <a:t>(risico bij opdrachtgever)</a:t>
            </a:r>
          </a:p>
          <a:p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760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CO-MAKING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 smtClean="0"/>
              <a:t>= écht samen optrekken</a:t>
            </a:r>
          </a:p>
          <a:p>
            <a:pPr marL="0" indent="0">
              <a:buNone/>
            </a:pPr>
            <a:r>
              <a:rPr lang="nl-NL" sz="1800" dirty="0" smtClean="0"/>
              <a:t>= resultaat en risico’s delen</a:t>
            </a:r>
            <a:endParaRPr lang="nl-NL" sz="1800" dirty="0"/>
          </a:p>
        </p:txBody>
      </p:sp>
      <p:sp>
        <p:nvSpPr>
          <p:cNvPr id="6" name="Tekstvak 5"/>
          <p:cNvSpPr txBox="1"/>
          <p:nvPr/>
        </p:nvSpPr>
        <p:spPr>
          <a:xfrm>
            <a:off x="6124054" y="5887144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CO-MAKING HAVENSTEDER EN DURA VERMEER</a:t>
            </a:r>
          </a:p>
        </p:txBody>
      </p:sp>
    </p:spTree>
    <p:extLst>
      <p:ext uri="{BB962C8B-B14F-4D97-AF65-F5344CB8AC3E}">
        <p14:creationId xmlns:p14="http://schemas.microsoft.com/office/powerpoint/2010/main" val="23672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DESIGN &amp; BUILD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1800" dirty="0"/>
              <a:t>Uitgangspunt is functioneel programma van eisen </a:t>
            </a:r>
            <a:r>
              <a:rPr lang="nl-NL" sz="1800" dirty="0" smtClean="0"/>
              <a:t>van opdrachtgever</a:t>
            </a:r>
          </a:p>
          <a:p>
            <a:endParaRPr lang="nl-NL" sz="1800" dirty="0"/>
          </a:p>
          <a:p>
            <a:r>
              <a:rPr lang="nl-NL" sz="1800" dirty="0"/>
              <a:t>Bouwer ontwerpt, </a:t>
            </a:r>
            <a:r>
              <a:rPr lang="nl-NL" sz="1800" dirty="0" err="1"/>
              <a:t>engineert</a:t>
            </a:r>
            <a:r>
              <a:rPr lang="nl-NL" sz="1800" dirty="0"/>
              <a:t> en realiseert conform </a:t>
            </a:r>
            <a:r>
              <a:rPr lang="nl-NL" sz="1800" dirty="0" err="1"/>
              <a:t>PvE</a:t>
            </a:r>
            <a:r>
              <a:rPr lang="nl-NL" sz="1800" dirty="0"/>
              <a:t> (tegen vast budget</a:t>
            </a:r>
            <a:r>
              <a:rPr lang="nl-NL" sz="1800" dirty="0" smtClean="0"/>
              <a:t>)</a:t>
            </a:r>
          </a:p>
          <a:p>
            <a:endParaRPr lang="nl-NL" sz="1800" dirty="0"/>
          </a:p>
          <a:p>
            <a:r>
              <a:rPr lang="nl-NL" sz="1800" dirty="0"/>
              <a:t>Opdrachtgever alleen </a:t>
            </a:r>
            <a:r>
              <a:rPr lang="nl-NL" sz="1800" dirty="0" smtClean="0"/>
              <a:t>toetsend</a:t>
            </a:r>
          </a:p>
          <a:p>
            <a:endParaRPr lang="nl-NL" sz="1800" dirty="0"/>
          </a:p>
          <a:p>
            <a:r>
              <a:rPr lang="nl-NL" sz="1800" dirty="0"/>
              <a:t>Geen rechtsgeschillen over verantwoordelijkheid ontwerp en </a:t>
            </a:r>
            <a:r>
              <a:rPr lang="nl-NL" sz="1800" dirty="0" smtClean="0"/>
              <a:t>techniek</a:t>
            </a:r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740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67b68a023ce30e6359c9c332c373a5f2f256ffd"/>
  <p:tag name="ISPRING_RESOURCE_PATHS_HASH_2" val="497577b213d9861f7389186816fca83aedfa7ff"/>
  <p:tag name="SYSTEMID" val="38ea93fb-f5c0-434c-99ac-443772bfb8d5"/>
  <p:tag name="SYSTEMVERSION" val="2.0.0.0"/>
  <p:tag name="SYSTEMCULTURE" val="nl-NL"/>
  <p:tag name="SYSTEMDATE" val="635992128000000000"/>
  <p:tag name="SYSTEMTEMPLATE" val="DuraVermeerDefaultTemplate"/>
</p:tagLst>
</file>

<file path=ppt/theme/theme1.xml><?xml version="1.0" encoding="utf-8"?>
<a:theme xmlns:a="http://schemas.openxmlformats.org/drawingml/2006/main" name="Dura Vermeer">
  <a:themeElements>
    <a:clrScheme name="Dura Vermeer">
      <a:dk1>
        <a:sysClr val="windowText" lastClr="000000"/>
      </a:dk1>
      <a:lt1>
        <a:sysClr val="window" lastClr="FFFFFF"/>
      </a:lt1>
      <a:dk2>
        <a:srgbClr val="005C51"/>
      </a:dk2>
      <a:lt2>
        <a:srgbClr val="F3E500"/>
      </a:lt2>
      <a:accent1>
        <a:srgbClr val="3F3F3F"/>
      </a:accent1>
      <a:accent2>
        <a:srgbClr val="005C51"/>
      </a:accent2>
      <a:accent3>
        <a:srgbClr val="F3E500"/>
      </a:accent3>
      <a:accent4>
        <a:srgbClr val="3F3F3F"/>
      </a:accent4>
      <a:accent5>
        <a:srgbClr val="005C51"/>
      </a:accent5>
      <a:accent6>
        <a:srgbClr val="F3E500"/>
      </a:accent6>
      <a:hlink>
        <a:srgbClr val="3F3F3F"/>
      </a:hlink>
      <a:folHlink>
        <a:srgbClr val="005C51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326</Words>
  <Application>Microsoft Office PowerPoint</Application>
  <PresentationFormat>Custom</PresentationFormat>
  <Paragraphs>90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Dura Vermeer</vt:lpstr>
      <vt:lpstr>Veranderende rol van de bouwer</vt:lpstr>
      <vt:lpstr>BOUWERS VAAK DRIJVENDE KRACHT BIJ GEBIEDSONTWIKKELING</vt:lpstr>
      <vt:lpstr>OORZAKEN</vt:lpstr>
      <vt:lpstr>OORZAKEN</vt:lpstr>
      <vt:lpstr>OORZAKEN</vt:lpstr>
      <vt:lpstr>ROL VAN DE BOUWER</vt:lpstr>
      <vt:lpstr>MODELLEN RISICOVERDELING</vt:lpstr>
      <vt:lpstr>CO-MAKING</vt:lpstr>
      <vt:lpstr>DESIGN &amp; BUILD</vt:lpstr>
      <vt:lpstr>ENGINEERING &amp; BUILD</vt:lpstr>
      <vt:lpstr>B&amp;B</vt:lpstr>
      <vt:lpstr>PowerPoint Presentation</vt:lpstr>
      <vt:lpstr>SUCCESVOLLE GEBIEDSONTWIKKELING</vt:lpstr>
      <vt:lpstr>TREND</vt:lpstr>
      <vt:lpstr>GEVOLGEN VOOR BOUWER</vt:lpstr>
      <vt:lpstr>GEVOLGEN VOOR OPDRACHTGEVER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